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ru-RU" sz="1200" b="1" i="1" dirty="0">
                          <a:solidFill>
                            <a:srgbClr val="000000"/>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Батыстан, солтүстік-батыстан жел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12-14, күндіз 8-101 градус аяз.</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23 </a:t>
            </a:r>
            <a:r>
              <a:rPr lang="kk-KZ" sz="1100" b="1" dirty="0" smtClean="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23 </a:t>
            </a:r>
            <a:r>
              <a:rPr lang="kk-KZ" sz="1100" b="1" dirty="0" smtClean="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09</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Оңтүстік-батыстан жел </a:t>
            </a:r>
            <a:r>
              <a:rPr lang="kk-KZ" sz="1100" dirty="0">
                <a:latin typeface="Times New Roman" pitchFamily="18" charset="0"/>
                <a:cs typeface="Times New Roman" pitchFamily="18" charset="0"/>
              </a:rPr>
              <a:t>соғады, </a:t>
            </a:r>
            <a:r>
              <a:rPr lang="ru-RU" sz="1100" dirty="0" err="1">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22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қарашаға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Нұрмахамбет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13128</TotalTime>
  <Words>559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2459</cp:revision>
  <cp:lastPrinted>2021-07-01T03:56:27Z</cp:lastPrinted>
  <dcterms:created xsi:type="dcterms:W3CDTF">2018-03-27T06:03:00Z</dcterms:created>
  <dcterms:modified xsi:type="dcterms:W3CDTF">2022-11-21T09:23:43Z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