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042811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 ноябрь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ноября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г.</a:t>
            </a:r>
          </a:p>
          <a:p>
            <a:pPr lvl="0"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2-7 м/с. Температура воздуха ночью 16-18, днем 10-12 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ноября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22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ноября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14-16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955188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ноября, ночью 23 ноября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15887</TotalTime>
  <Words>573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2537</cp:revision>
  <cp:lastPrinted>2021-07-01T03:56:27Z</cp:lastPrinted>
  <dcterms:created xsi:type="dcterms:W3CDTF">2018-03-27T06:03:00Z</dcterms:created>
  <dcterms:modified xsi:type="dcterms:W3CDTF">2022-11-21T09:31:14Z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