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838446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527849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(дождь, снег). Ночью и утром туман, гололед. Ветер восточный 9-14 м/с. Температура воздуха ночью 0-2 мороза, днём 0-2 тепла.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23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22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17492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2873</cp:revision>
  <cp:lastPrinted>2021-07-01T03:56:27Z</cp:lastPrinted>
  <dcterms:created xsi:type="dcterms:W3CDTF">2018-03-27T06:03:00Z</dcterms:created>
  <dcterms:modified xsi:type="dcterms:W3CDTF">2022-11-21T09:31:48Z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