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0" d="100"/>
          <a:sy n="80" d="100"/>
        </p:scale>
        <p:origin x="318"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88591" y="8362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Тараз</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20863788"/>
              </p:ext>
            </p:extLst>
          </p:nvPr>
        </p:nvGraphicFramePr>
        <p:xfrm>
          <a:off x="307975" y="2588895"/>
          <a:ext cx="4465638" cy="242316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smtClean="0">
                          <a:solidFill>
                            <a:srgbClr val="002060"/>
                          </a:solidFill>
                          <a:latin typeface="Times New Roman" panose="02020603050405020304" pitchFamily="18" charset="0"/>
                          <a:cs typeface="Times New Roman" panose="02020603050405020304" pitchFamily="18" charset="0"/>
                        </a:rPr>
                        <a:t>№ 325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smtClean="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0" dirty="0" smtClean="0">
                          <a:solidFill>
                            <a:srgbClr val="002060"/>
                          </a:solidFill>
                          <a:latin typeface="Times New Roman" panose="02020603050405020304" pitchFamily="18" charset="0"/>
                          <a:cs typeface="Times New Roman" panose="02020603050405020304" pitchFamily="18" charset="0"/>
                        </a:rPr>
                        <a:t>2022</a:t>
                      </a:r>
                      <a:r>
                        <a:rPr lang="kk-KZ" altLang="zh-CN" sz="1200" b="1" i="0" baseline="0" dirty="0" smtClean="0">
                          <a:solidFill>
                            <a:srgbClr val="002060"/>
                          </a:solidFill>
                          <a:latin typeface="Times New Roman" panose="02020603050405020304" pitchFamily="18" charset="0"/>
                          <a:cs typeface="Times New Roman" panose="02020603050405020304" pitchFamily="18" charset="0"/>
                        </a:rPr>
                        <a:t> жыл 21 </a:t>
                      </a:r>
                      <a:r>
                        <a:rPr lang="kk-KZ" altLang="zh-CN" sz="1200" b="1" i="0" u="none" baseline="0" dirty="0" smtClean="0">
                          <a:solidFill>
                            <a:schemeClr val="tx2"/>
                          </a:solidFill>
                          <a:latin typeface="Times New Roman" panose="02020603050405020304" pitchFamily="18" charset="0"/>
                          <a:cs typeface="Times New Roman" panose="02020603050405020304" pitchFamily="18" charset="0"/>
                        </a:rPr>
                        <a:t>қараша </a:t>
                      </a:r>
                      <a:r>
                        <a:rPr lang="kk-KZ" altLang="zh-CN" sz="1200" b="1" i="0" u="none" baseline="0" dirty="0" smtClean="0">
                          <a:solidFill>
                            <a:srgbClr val="002060"/>
                          </a:solidFill>
                          <a:latin typeface="Times New Roman" panose="02020603050405020304" pitchFamily="18" charset="0"/>
                          <a:cs typeface="Times New Roman" panose="02020603050405020304" pitchFamily="18" charset="0"/>
                        </a:rPr>
                        <a:t> </a:t>
                      </a:r>
                      <a:endParaRPr lang="zh-CN" altLang="x-none" sz="1200" b="1" i="0" u="none"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20891096"/>
              </p:ext>
            </p:extLst>
          </p:nvPr>
        </p:nvGraphicFramePr>
        <p:xfrm>
          <a:off x="5017183" y="6480582"/>
          <a:ext cx="4680169" cy="465878"/>
        </p:xfrm>
        <a:graphic>
          <a:graphicData uri="http://schemas.openxmlformats.org/drawingml/2006/table">
            <a:tbl>
              <a:tblPr/>
              <a:tblGrid>
                <a:gridCol w="4680169">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1" y="3687446"/>
            <a:ext cx="4824412"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2022 ж. </a:t>
            </a:r>
            <a:r>
              <a:rPr lang="ru-RU" altLang="ru-RU" sz="1200" b="1" smtClean="0">
                <a:latin typeface="Times New Roman" pitchFamily="18" charset="0"/>
                <a:cs typeface="Times New Roman" pitchFamily="18" charset="0"/>
              </a:rPr>
              <a:t>21</a:t>
            </a:r>
            <a:r>
              <a:rPr lang="kk-KZ" altLang="ru-RU" sz="1200" b="1"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Тараз</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a:r>
              <a:rPr lang="ru-RU" altLang="ru-RU" sz="1200" b="1" dirty="0" err="1" smtClean="0">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sp>
        <p:nvSpPr>
          <p:cNvPr id="20" name="Прямоугольник 19"/>
          <p:cNvSpPr/>
          <p:nvPr/>
        </p:nvSpPr>
        <p:spPr>
          <a:xfrm>
            <a:off x="4913004" y="-14882"/>
            <a:ext cx="4808538" cy="2914131"/>
          </a:xfrm>
          <a:prstGeom prst="rect">
            <a:avLst/>
          </a:prstGeom>
        </p:spPr>
        <p:txBody>
          <a:bodyPr wrap="square">
            <a:spAutoFit/>
          </a:bodyPr>
          <a:lstStyle/>
          <a:p>
            <a:pPr lvl="0" algn="ct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Тараз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АУА-РАЙЫ БОЛЖАМЫ</a:t>
            </a:r>
          </a:p>
          <a:p>
            <a:pPr algn="ctr"/>
            <a:r>
              <a:rPr lang="ru-RU" sz="1200" b="1" dirty="0" smtClean="0">
                <a:latin typeface="Times New Roman" pitchFamily="18" charset="0"/>
                <a:cs typeface="Times New Roman" pitchFamily="18" charset="0"/>
              </a:rPr>
              <a:t>2022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22 </a:t>
            </a:r>
            <a:r>
              <a:rPr lang="kk-KZ" sz="1200" b="1" dirty="0" smtClean="0">
                <a:latin typeface="Times New Roman" pitchFamily="18" charset="0"/>
                <a:cs typeface="Times New Roman" pitchFamily="18" charset="0"/>
              </a:rPr>
              <a:t>қарашаға</a:t>
            </a:r>
            <a:endParaRPr lang="ru-RU" sz="1200" b="1" dirty="0" smtClean="0">
              <a:latin typeface="Times New Roman" pitchFamily="18" charset="0"/>
              <a:cs typeface="Times New Roman" pitchFamily="18" charset="0"/>
            </a:endParaRPr>
          </a:p>
          <a:p>
            <a:pPr algn="ctr"/>
            <a:r>
              <a:rPr lang="kk-KZ" altLang="ru-RU" sz="1200" b="1" dirty="0" smtClean="0">
                <a:latin typeface="Times New Roman" panose="02020603050405020304" pitchFamily="18" charset="0"/>
                <a:cs typeface="Times New Roman" panose="02020603050405020304" pitchFamily="18" charset="0"/>
              </a:rPr>
              <a:t>21 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a:t>
            </a:r>
            <a:r>
              <a:rPr lang="ru-RU" altLang="ru-RU" sz="1200" b="1" dirty="0" smtClean="0">
                <a:latin typeface="Times New Roman" panose="02020603050405020304" pitchFamily="18" charset="0"/>
                <a:cs typeface="Times New Roman" panose="02020603050405020304" pitchFamily="18" charset="0"/>
              </a:rPr>
              <a:t>22 </a:t>
            </a:r>
            <a:r>
              <a:rPr lang="kk-KZ" altLang="ru-RU" sz="1200" b="1" dirty="0"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smtClean="0">
                <a:latin typeface="Times New Roman" panose="02020603050405020304" pitchFamily="18" charset="0"/>
                <a:cs typeface="Times New Roman" panose="02020603050405020304" pitchFamily="18" charset="0"/>
              </a:rPr>
              <a:t>дейін</a:t>
            </a:r>
            <a:r>
              <a:rPr lang="kk-KZ" sz="1200" dirty="0" smtClean="0">
                <a:latin typeface="Times New Roman" pitchFamily="18" charset="0"/>
                <a:cs typeface="Times New Roman" pitchFamily="18" charset="0"/>
              </a:rPr>
              <a:t>         </a:t>
            </a:r>
          </a:p>
          <a:p>
            <a:pPr>
              <a:lnSpc>
                <a:spcPct val="107000"/>
              </a:lnSpc>
              <a:spcAft>
                <a:spcPts val="0"/>
              </a:spcAft>
            </a:pPr>
            <a:r>
              <a:rPr lang="kk-KZ" sz="1200" dirty="0" smtClean="0">
                <a:solidFill>
                  <a:prstClr val="black"/>
                </a:solidFill>
                <a:latin typeface="Times New Roman" pitchFamily="18" charset="0"/>
                <a:cs typeface="Times New Roman" pitchFamily="18" charset="0"/>
              </a:rPr>
              <a:t>  </a:t>
            </a:r>
            <a:r>
              <a:rPr lang="kk-KZ" sz="1200" dirty="0" smtClean="0">
                <a:latin typeface="Times New Roman" pitchFamily="18" charset="0"/>
                <a:cs typeface="Times New Roman" pitchFamily="18" charset="0"/>
              </a:rPr>
              <a:t>Т</a:t>
            </a:r>
            <a:r>
              <a:rPr lang="kk-KZ" sz="1200" dirty="0" smtClean="0">
                <a:latin typeface="Times New Roman" pitchFamily="18" charset="0"/>
                <a:ea typeface="Calibri"/>
                <a:cs typeface="Times New Roman" pitchFamily="18" charset="0"/>
              </a:rPr>
              <a:t>аңертең </a:t>
            </a:r>
            <a:r>
              <a:rPr lang="kk-KZ" sz="1200" dirty="0">
                <a:latin typeface="Times New Roman" pitchFamily="18" charset="0"/>
                <a:ea typeface="Calibri"/>
                <a:cs typeface="Times New Roman" pitchFamily="18" charset="0"/>
              </a:rPr>
              <a:t>және </a:t>
            </a:r>
            <a:r>
              <a:rPr lang="kk-KZ" sz="1200" dirty="0" smtClean="0">
                <a:latin typeface="Times New Roman" pitchFamily="18" charset="0"/>
                <a:ea typeface="Calibri"/>
                <a:cs typeface="Times New Roman" pitchFamily="18" charset="0"/>
              </a:rPr>
              <a:t>күндіз</a:t>
            </a:r>
            <a:r>
              <a:rPr lang="ru-RU" sz="1200" dirty="0" smtClean="0">
                <a:latin typeface="Times New Roman" pitchFamily="18" charset="0"/>
                <a:ea typeface="Calibri"/>
                <a:cs typeface="Times New Roman" pitchFamily="18" charset="0"/>
              </a:rPr>
              <a:t> </a:t>
            </a:r>
            <a:r>
              <a:rPr lang="ru-RU" sz="1200" dirty="0" err="1" smtClean="0">
                <a:latin typeface="Times New Roman" pitchFamily="18" charset="0"/>
                <a:cs typeface="Times New Roman" pitchFamily="18" charset="0"/>
              </a:rPr>
              <a:t>жауын-шашын</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көбінесе</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және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таңертең</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тұман</a:t>
            </a:r>
            <a:r>
              <a:rPr lang="ru-RU" sz="1200" dirty="0" smtClean="0">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түседі.</a:t>
            </a:r>
            <a:r>
              <a:rPr lang="kk-KZ" sz="1200" dirty="0" smtClean="0">
                <a:solidFill>
                  <a:prstClr val="black"/>
                </a:solidFill>
                <a:latin typeface="Times New Roman" pitchFamily="18" charset="0"/>
                <a:ea typeface="Times New Roman"/>
                <a:cs typeface="Times New Roman" pitchFamily="18" charset="0"/>
              </a:rPr>
              <a:t> Оңтүстік-батыстан </a:t>
            </a:r>
            <a:r>
              <a:rPr lang="kk-KZ" sz="1200" dirty="0" smtClean="0">
                <a:solidFill>
                  <a:prstClr val="black"/>
                </a:solidFill>
                <a:latin typeface="Times New Roman" pitchFamily="18" charset="0"/>
                <a:ea typeface="Calibri"/>
                <a:cs typeface="Times New Roman" pitchFamily="18" charset="0"/>
              </a:rPr>
              <a:t>жел </a:t>
            </a:r>
            <a:r>
              <a:rPr lang="kk-KZ" sz="1200" dirty="0">
                <a:solidFill>
                  <a:prstClr val="black"/>
                </a:solidFill>
                <a:latin typeface="Times New Roman" pitchFamily="18" charset="0"/>
                <a:ea typeface="Calibri"/>
                <a:cs typeface="Times New Roman" pitchFamily="18" charset="0"/>
              </a:rPr>
              <a:t>соғады</a:t>
            </a:r>
            <a:r>
              <a:rPr lang="kk-KZ" sz="1200" dirty="0" smtClean="0">
                <a:solidFill>
                  <a:prstClr val="black"/>
                </a:solidFill>
                <a:latin typeface="Times New Roman" pitchFamily="18" charset="0"/>
                <a:ea typeface="Calibri"/>
                <a:cs typeface="Times New Roman" pitchFamily="18" charset="0"/>
              </a:rPr>
              <a:t>, күші </a:t>
            </a:r>
            <a:r>
              <a:rPr lang="kk-KZ" sz="1200" dirty="0" smtClean="0">
                <a:solidFill>
                  <a:prstClr val="black"/>
                </a:solidFill>
                <a:latin typeface="Times New Roman" pitchFamily="18" charset="0"/>
                <a:cs typeface="Times New Roman" pitchFamily="18" charset="0"/>
              </a:rPr>
              <a:t>9-14, екпіні 15-20 м/с. </a:t>
            </a:r>
            <a:r>
              <a:rPr lang="kk-KZ" sz="1200" dirty="0" smtClean="0">
                <a:latin typeface="Times New Roman" pitchFamily="18" charset="0"/>
                <a:cs typeface="Times New Roman" pitchFamily="18" charset="0"/>
              </a:rPr>
              <a:t>Ауа </a:t>
            </a:r>
            <a:r>
              <a:rPr lang="kk-KZ" sz="1200" dirty="0">
                <a:latin typeface="Times New Roman" pitchFamily="18" charset="0"/>
                <a:cs typeface="Times New Roman" pitchFamily="18" charset="0"/>
              </a:rPr>
              <a:t>температурасы </a:t>
            </a:r>
            <a:r>
              <a:rPr lang="kk-KZ" sz="1200" dirty="0" smtClean="0">
                <a:latin typeface="Times New Roman" pitchFamily="18" charset="0"/>
                <a:cs typeface="Times New Roman" pitchFamily="18" charset="0"/>
              </a:rPr>
              <a:t>түнде 3-5,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9-11 градус </a:t>
            </a:r>
            <a:r>
              <a:rPr lang="kk-KZ" sz="1200" dirty="0">
                <a:latin typeface="Times New Roman" pitchFamily="18" charset="0"/>
                <a:cs typeface="Times New Roman" pitchFamily="18" charset="0"/>
              </a:rPr>
              <a:t>жылы болады.</a:t>
            </a:r>
            <a:r>
              <a:rPr lang="kk-KZ" sz="1200" dirty="0">
                <a:solidFill>
                  <a:prstClr val="black"/>
                </a:solidFill>
                <a:latin typeface="Times New Roman" pitchFamily="18" charset="0"/>
                <a:cs typeface="Times New Roman" pitchFamily="18" charset="0"/>
              </a:rPr>
              <a:t>  </a:t>
            </a:r>
            <a:endParaRPr lang="ru-RU" sz="1200" dirty="0">
              <a:latin typeface="Times New Roman" pitchFamily="18" charset="0"/>
              <a:cs typeface="Times New Roman" pitchFamily="18" charset="0"/>
            </a:endParaRPr>
          </a:p>
          <a:p>
            <a:endParaRPr lang="kk-KZ"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23 </a:t>
            </a:r>
            <a:r>
              <a:rPr lang="ru-RU" altLang="ru-RU" sz="1200" b="1" dirty="0" err="1" smtClean="0">
                <a:latin typeface="Times New Roman" panose="02020603050405020304" pitchFamily="18" charset="0"/>
                <a:cs typeface="Times New Roman" panose="02020603050405020304" pitchFamily="18" charset="0"/>
              </a:rPr>
              <a:t>қарашаға</a:t>
            </a:r>
            <a:endParaRPr lang="ru-RU" sz="1200" b="1" dirty="0" smtClean="0">
              <a:latin typeface="Times New Roman" panose="02020603050405020304" pitchFamily="18" charset="0"/>
              <a:cs typeface="Times New Roman" panose="02020603050405020304" pitchFamily="18" charset="0"/>
            </a:endParaRPr>
          </a:p>
          <a:p>
            <a:pPr indent="182563" algn="ctr">
              <a:defRPr/>
            </a:pPr>
            <a:r>
              <a:rPr lang="ru-RU" sz="1200" b="1" dirty="0" smtClean="0">
                <a:solidFill>
                  <a:prstClr val="black"/>
                </a:solidFill>
                <a:latin typeface="Times New Roman" panose="02020603050405020304" pitchFamily="18" charset="0"/>
                <a:cs typeface="Times New Roman" panose="02020603050405020304" pitchFamily="18" charset="0"/>
              </a:rPr>
              <a:t>22 </a:t>
            </a:r>
            <a:r>
              <a:rPr lang="ru-RU" altLang="ru-RU" sz="1200" b="1" dirty="0" err="1" smtClean="0">
                <a:solidFill>
                  <a:prstClr val="black"/>
                </a:solidFill>
                <a:latin typeface="Times New Roman" panose="02020603050405020304" pitchFamily="18" charset="0"/>
                <a:cs typeface="Times New Roman" panose="02020603050405020304" pitchFamily="18" charset="0"/>
              </a:rPr>
              <a:t>қараша</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23 </a:t>
            </a:r>
            <a:r>
              <a:rPr lang="ru-RU" altLang="ru-RU" sz="1200" b="1" dirty="0" err="1" smtClean="0">
                <a:latin typeface="Times New Roman" panose="02020603050405020304" pitchFamily="18" charset="0"/>
                <a:cs typeface="Times New Roman" panose="02020603050405020304" pitchFamily="18" charset="0"/>
              </a:rPr>
              <a:t>қараша</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        </a:t>
            </a:r>
          </a:p>
          <a:p>
            <a:pPr indent="182563">
              <a:defRPr/>
            </a:pPr>
            <a:r>
              <a:rPr lang="kk-KZ" sz="1200" dirty="0" smtClean="0">
                <a:solidFill>
                  <a:prstClr val="black"/>
                </a:solidFill>
                <a:latin typeface="Times New Roman" pitchFamily="18" charset="0"/>
                <a:cs typeface="Times New Roman" pitchFamily="18" charset="0"/>
              </a:rPr>
              <a:t>  Кей уақытта жаңбыр жауады, тұман болады.</a:t>
            </a:r>
            <a:r>
              <a:rPr lang="kk-KZ" sz="1200" dirty="0" smtClean="0">
                <a:solidFill>
                  <a:prstClr val="black"/>
                </a:solidFill>
                <a:latin typeface="Times New Roman" pitchFamily="18" charset="0"/>
                <a:ea typeface="Times New Roman"/>
                <a:cs typeface="Times New Roman" pitchFamily="18" charset="0"/>
              </a:rPr>
              <a:t> </a:t>
            </a:r>
            <a:r>
              <a:rPr lang="kk-KZ" sz="1200" dirty="0">
                <a:solidFill>
                  <a:prstClr val="black"/>
                </a:solidFill>
                <a:latin typeface="Times New Roman" pitchFamily="18" charset="0"/>
                <a:ea typeface="Times New Roman"/>
                <a:cs typeface="Times New Roman" pitchFamily="18" charset="0"/>
              </a:rPr>
              <a:t>Оңтүстік-батыстан </a:t>
            </a:r>
            <a:r>
              <a:rPr lang="kk-KZ" sz="1200" dirty="0">
                <a:solidFill>
                  <a:prstClr val="black"/>
                </a:solidFill>
                <a:latin typeface="Times New Roman"/>
                <a:ea typeface="Calibri"/>
              </a:rPr>
              <a:t>жел соғады, күші </a:t>
            </a:r>
            <a:r>
              <a:rPr lang="kk-KZ" sz="1200" dirty="0" smtClean="0">
                <a:solidFill>
                  <a:prstClr val="black"/>
                </a:solidFill>
                <a:latin typeface="Times New Roman" pitchFamily="18" charset="0"/>
                <a:cs typeface="Times New Roman" pitchFamily="18" charset="0"/>
              </a:rPr>
              <a:t>9-14, </a:t>
            </a:r>
            <a:r>
              <a:rPr lang="kk-KZ" sz="1200" dirty="0">
                <a:solidFill>
                  <a:prstClr val="black"/>
                </a:solidFill>
                <a:latin typeface="Times New Roman" pitchFamily="18" charset="0"/>
                <a:cs typeface="Times New Roman" pitchFamily="18" charset="0"/>
              </a:rPr>
              <a:t>екпіні 15-20</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a:t>
            </a:r>
            <a:r>
              <a:rPr lang="kk-KZ" sz="1200" dirty="0">
                <a:solidFill>
                  <a:prstClr val="black"/>
                </a:solidFill>
                <a:latin typeface="Times New Roman"/>
              </a:rPr>
              <a:t> </a:t>
            </a:r>
            <a:r>
              <a:rPr lang="kk-KZ" sz="1200" dirty="0" smtClean="0">
                <a:latin typeface="Times New Roman" pitchFamily="18" charset="0"/>
                <a:cs typeface="Times New Roman" pitchFamily="18" charset="0"/>
              </a:rPr>
              <a:t>Ауа </a:t>
            </a:r>
            <a:r>
              <a:rPr lang="kk-KZ" sz="1200" dirty="0">
                <a:latin typeface="Times New Roman" pitchFamily="18" charset="0"/>
                <a:cs typeface="Times New Roman" pitchFamily="18" charset="0"/>
              </a:rPr>
              <a:t>температурасы </a:t>
            </a:r>
            <a:r>
              <a:rPr lang="kk-KZ" sz="1200" dirty="0" smtClean="0">
                <a:latin typeface="Times New Roman" pitchFamily="18" charset="0"/>
                <a:cs typeface="Times New Roman" pitchFamily="18" charset="0"/>
              </a:rPr>
              <a:t> 3-5 градус жылы болады</a:t>
            </a:r>
            <a:r>
              <a:rPr lang="kk-KZ" sz="1200" dirty="0">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a:t>
            </a:r>
            <a:endParaRPr lang="kk-KZ" sz="1200" dirty="0">
              <a:solidFill>
                <a:prstClr val="black"/>
              </a:solidFill>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1" name="TextBox 13"/>
          <p:cNvSpPr txBox="1"/>
          <p:nvPr/>
        </p:nvSpPr>
        <p:spPr>
          <a:xfrm>
            <a:off x="5013577" y="2856449"/>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r>
              <a:rPr lang="ru-RU" sz="1200" dirty="0" smtClean="0">
                <a:solidFill>
                  <a:schemeClr val="tx1"/>
                </a:solidFill>
                <a:latin typeface="Times New Roman" panose="02020603050405020304" pitchFamily="18" charset="0"/>
                <a:cs typeface="Times New Roman" panose="02020603050405020304" pitchFamily="18" charset="0"/>
              </a:rPr>
              <a:t>        22 </a:t>
            </a:r>
            <a:r>
              <a:rPr lang="ru-RU" sz="1200" dirty="0" err="1" smtClean="0">
                <a:solidFill>
                  <a:schemeClr val="tx1"/>
                </a:solidFill>
                <a:latin typeface="Times New Roman" panose="02020603050405020304" pitchFamily="18" charset="0"/>
                <a:cs typeface="Times New Roman" panose="02020603050405020304" pitchFamily="18" charset="0"/>
              </a:rPr>
              <a:t>қарашаға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smtClean="0">
                <a:solidFill>
                  <a:schemeClr val="tx1"/>
                </a:solidFill>
                <a:latin typeface="Times New Roman" panose="02020603050405020304" pitchFamily="18" charset="0"/>
                <a:cs typeface="Times New Roman" panose="02020603050405020304" pitchFamily="18" charset="0"/>
              </a:rPr>
              <a:t>        22 </a:t>
            </a:r>
            <a:r>
              <a:rPr lang="ru-RU" sz="1200" dirty="0" err="1" smtClean="0">
                <a:solidFill>
                  <a:schemeClr val="tx1"/>
                </a:solidFill>
                <a:latin typeface="Times New Roman" panose="02020603050405020304" pitchFamily="18" charset="0"/>
                <a:cs typeface="Times New Roman" panose="02020603050405020304" pitchFamily="18" charset="0"/>
              </a:rPr>
              <a:t>қарашаға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болады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6"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320310364"/>
              </p:ext>
            </p:extLst>
          </p:nvPr>
        </p:nvGraphicFramePr>
        <p:xfrm>
          <a:off x="5026516" y="4158332"/>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2434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162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3669" y="4371880"/>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38489" y="3992618"/>
              <a:ext cx="192392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Астана </a:t>
              </a:r>
              <a:r>
                <a:rPr lang="ru-RU" altLang="ru-RU" sz="1000" i="1" dirty="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98885" y="3799939"/>
              <a:ext cx="4223650" cy="1113971"/>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8510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Нұрмахамбет 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 xmlns:a16="http://schemas.microsoft.com/office/drawing/2014/main" val="20000"/>
                    </a:ext>
                  </a:extLst>
                </a:gridCol>
                <a:gridCol w="3178492">
                  <a:extLst>
                    <a:ext uri="{9D8B030D-6E8A-4147-A177-3AD203B41FA5}">
                      <a16:colId xmlns="" xmlns:a16="http://schemas.microsoft.com/office/drawing/2014/main"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351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813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14277</TotalTime>
  <Words>586</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Кенесова Гульзат</cp:lastModifiedBy>
  <cp:revision>2790</cp:revision>
  <cp:lastPrinted>2022-11-21T06:33:37Z</cp:lastPrinted>
  <dcterms:created xsi:type="dcterms:W3CDTF">2018-03-27T06:03:00Z</dcterms:created>
  <dcterms:modified xsi:type="dcterms:W3CDTF">2022-11-21T09:29:46Z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