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114"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25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21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1537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қарашаға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22 қарашаға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21 </a:t>
            </a:r>
            <a:r>
              <a:rPr lang="ru-RU" altLang="ru-RU" sz="1200" b="1" dirty="0" err="1"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22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Кей</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smtClean="0">
                <a:solidFill>
                  <a:srgbClr val="000000"/>
                </a:solidFill>
                <a:latin typeface="Times New Roman" panose="02020603050405020304" pitchFamily="18" charset="0"/>
                <a:cs typeface="Times New Roman" panose="02020603050405020304" pitchFamily="18" charset="0"/>
                <a:sym typeface="+mn-ea"/>
              </a:rPr>
              <a:t>уақытта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тұман.</a:t>
            </a:r>
            <a:r>
              <a:rPr lang="ru-RU" sz="1200" dirty="0" smtClean="0">
                <a:solidFill>
                  <a:srgbClr val="000000"/>
                </a:solidFill>
                <a:latin typeface="Times New Roman" panose="02020603050405020304" pitchFamily="18" charset="0"/>
                <a:cs typeface="Times New Roman" panose="02020603050405020304" pitchFamily="18" charset="0"/>
                <a:sym typeface="+mn-ea"/>
              </a:rPr>
              <a:t> Ж</a:t>
            </a:r>
            <a:r>
              <a:rPr lang="kk-KZ" sz="1200" dirty="0" smtClean="0">
                <a:solidFill>
                  <a:srgbClr val="000000"/>
                </a:solidFill>
                <a:latin typeface="Times New Roman" panose="02020603050405020304" pitchFamily="18" charset="0"/>
                <a:cs typeface="Times New Roman" panose="02020603050405020304" pitchFamily="18" charset="0"/>
                <a:sym typeface="+mn-ea"/>
              </a:rPr>
              <a:t>ел оңтүстік-батыстан, оңтүстіктен 5-10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8-10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23 қарашаға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22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23 </a:t>
            </a:r>
            <a:r>
              <a:rPr lang="ru-RU" altLang="ru-RU" sz="1200" b="1" dirty="0" err="1"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Ж</a:t>
            </a:r>
            <a:r>
              <a:rPr lang="kk-KZ" sz="1200" dirty="0" smtClean="0">
                <a:solidFill>
                  <a:srgbClr val="000000"/>
                </a:solidFill>
                <a:latin typeface="Times New Roman" panose="02020603050405020304" pitchFamily="18" charset="0"/>
                <a:cs typeface="Times New Roman" panose="02020603050405020304" pitchFamily="18" charset="0"/>
                <a:sym typeface="+mn-ea"/>
              </a:rPr>
              <a:t>ел шығыстан 5-10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en-US" sz="1200" dirty="0" smtClean="0">
                <a:solidFill>
                  <a:srgbClr val="000000"/>
                </a:solidFill>
                <a:latin typeface="Times New Roman" panose="02020603050405020304" pitchFamily="18" charset="0"/>
                <a:cs typeface="Times New Roman" panose="02020603050405020304" pitchFamily="18" charset="0"/>
                <a:sym typeface="+mn-ea"/>
              </a:rPr>
              <a:t>3-5</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22 қараша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23 </a:t>
            </a:r>
            <a:r>
              <a:rPr lang="ru-RU" sz="1200" dirty="0" err="1" smtClean="0">
                <a:solidFill>
                  <a:schemeClr val="tx1"/>
                </a:solidFill>
                <a:latin typeface="Times New Roman" pitchFamily="18" charset="0"/>
                <a:cs typeface="Times New Roman" pitchFamily="18" charset="0"/>
              </a:rPr>
              <a:t>қарашаға 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a:t>
            </a:r>
            <a:r>
              <a:rPr lang="ru-RU" sz="1200" dirty="0" err="1" smtClean="0">
                <a:solidFill>
                  <a:schemeClr val="tx1"/>
                </a:solidFill>
                <a:latin typeface="Times New Roman" pitchFamily="18" charset="0"/>
                <a:cs typeface="Times New Roman" pitchFamily="18" charset="0"/>
              </a:rPr>
              <a:t>ыдырауына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231701"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Нұрмахамбет</a:t>
            </a:r>
            <a:r>
              <a:rPr lang="ru-RU" altLang="ru-RU" sz="1200" b="1" i="1" smtClean="0">
                <a:solidFill>
                  <a:srgbClr val="000000"/>
                </a:solidFill>
                <a:latin typeface="Times New Roman" panose="02020603050405020304" pitchFamily="18" charset="0"/>
                <a:cs typeface="Times New Roman" panose="02020603050405020304" pitchFamily="18" charset="0"/>
              </a:rPr>
              <a:t> М</a:t>
            </a:r>
            <a:r>
              <a:rPr lang="kk-KZ" altLang="ru-RU" sz="1200" b="1" i="1"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Филиал 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 </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smtClean="0">
                <a:latin typeface="Times New Roman" panose="02020603050405020304" pitchFamily="18" charset="0"/>
                <a:ea typeface="Times New Roman" panose="02020603050405020304" pitchFamily="18" charset="0"/>
              </a:rPr>
              <a:t>                                                              </a:t>
            </a:r>
            <a:r>
              <a:rPr lang="kk-KZ" sz="1200" dirty="0" smtClean="0">
                <a:latin typeface="Times New Roman" panose="02020603050405020304" pitchFamily="18" charset="0"/>
                <a:ea typeface="Times New Roman" panose="02020603050405020304" pitchFamily="18" charset="0"/>
              </a:rPr>
              <a:t>Жокелова А.</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21.1</a:t>
            </a:r>
            <a:r>
              <a:rPr lang="ru-RU" sz="1200" dirty="0" smtClean="0">
                <a:latin typeface="Times New Roman" panose="02020603050405020304" pitchFamily="18" charset="0"/>
                <a:ea typeface="Times New Roman" panose="02020603050405020304" pitchFamily="18" charset="0"/>
              </a:rPr>
              <a:t>1.2022 </a:t>
            </a:r>
            <a:r>
              <a:rPr lang="ru-RU" sz="1200" dirty="0">
                <a:latin typeface="Times New Roman" panose="02020603050405020304" pitchFamily="18" charset="0"/>
                <a:ea typeface="Times New Roman" panose="02020603050405020304" pitchFamily="18" charset="0"/>
              </a:rPr>
              <a:t>ж. </a:t>
            </a:r>
            <a:r>
              <a:rPr lang="kk-KZ" sz="1200" dirty="0" smtClean="0">
                <a:latin typeface="Times New Roman" panose="02020603050405020304" pitchFamily="18" charset="0"/>
                <a:ea typeface="Times New Roman" panose="02020603050405020304" pitchFamily="18" charset="0"/>
              </a:rPr>
              <a:t>11:52 </a:t>
            </a:r>
            <a:r>
              <a:rPr lang="ru-RU" sz="1200" dirty="0" smtClean="0">
                <a:latin typeface="Times New Roman" panose="02020603050405020304" pitchFamily="18" charset="0"/>
                <a:ea typeface="Times New Roman" panose="02020603050405020304" pitchFamily="18" charset="0"/>
              </a:rPr>
              <a:t>(</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14287</TotalTime>
  <Words>585</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2527</cp:revision>
  <cp:lastPrinted>2021-07-01T07:38:07Z</cp:lastPrinted>
  <dcterms:created xsi:type="dcterms:W3CDTF">2018-03-27T06:03:00Z</dcterms:created>
  <dcterms:modified xsi:type="dcterms:W3CDTF">2022-11-21T09:32:48Z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