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318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6501331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ноября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осадки (дождь, снег). Ветер юго-западный 9-14 м/с. Температура воздуха ночью 1-3, днем 4-6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23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23 ноября2022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осадки (дождь, снег)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3-8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13845</TotalTime>
  <Words>543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Кенесова Гульзат</cp:lastModifiedBy>
  <cp:revision>2685</cp:revision>
  <cp:lastPrinted>2021-07-01T03:56:27Z</cp:lastPrinted>
  <dcterms:created xsi:type="dcterms:W3CDTF">2018-03-27T06:03:00Z</dcterms:created>
  <dcterms:modified xsi:type="dcterms:W3CDTF">2022-11-21T09:26:29Z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