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D6D239B1-3318-442F-9153-B3FF21C82763}"/>
    <pc:docChg chg="modSld">
      <pc:chgData name="Moldir" userId="df42278df007c026" providerId="LiveId" clId="{D6D239B1-3318-442F-9153-B3FF21C82763}" dt="2022-11-20T10:10:25.342" v="47" actId="20577"/>
      <pc:docMkLst>
        <pc:docMk/>
      </pc:docMkLst>
      <pc:sldChg chg="modSp mod">
        <pc:chgData name="Moldir" userId="df42278df007c026" providerId="LiveId" clId="{D6D239B1-3318-442F-9153-B3FF21C82763}" dt="2022-11-20T10:10:25.342" v="47" actId="20577"/>
        <pc:sldMkLst>
          <pc:docMk/>
          <pc:sldMk cId="0" sldId="261"/>
        </pc:sldMkLst>
        <pc:graphicFrameChg chg="modGraphic">
          <ac:chgData name="Moldir" userId="df42278df007c026" providerId="LiveId" clId="{D6D239B1-3318-442F-9153-B3FF21C82763}" dt="2022-11-20T10:10:25.342" v="47" actId="20577"/>
          <ac:graphicFrameMkLst>
            <pc:docMk/>
            <pc:sldMk cId="0" sldId="261"/>
            <ac:graphicFrameMk id="15" creationId="{94CC0974-E1E4-47F3-9A8B-49A879A3B96B}"/>
          </ac:graphicFrameMkLst>
        </pc:graphicFrameChg>
      </pc:sldChg>
      <pc:sldChg chg="modSp mod">
        <pc:chgData name="Moldir" userId="df42278df007c026" providerId="LiveId" clId="{D6D239B1-3318-442F-9153-B3FF21C82763}" dt="2022-11-20T10:09:46.240" v="1"/>
        <pc:sldMkLst>
          <pc:docMk/>
          <pc:sldMk cId="334028445" sldId="265"/>
        </pc:sldMkLst>
        <pc:spChg chg="mod">
          <ac:chgData name="Moldir" userId="df42278df007c026" providerId="LiveId" clId="{D6D239B1-3318-442F-9153-B3FF21C82763}" dt="2022-11-20T10:09:46.240" v="1"/>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58499946"/>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324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  қ.</a:t>
                      </a:r>
                      <a:endParaRPr lang="en-US" altLang="x-none" sz="12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20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2465" y="3482705"/>
            <a:ext cx="478907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20 </a:t>
            </a:r>
            <a:r>
              <a:rPr lang="kk-KZ" sz="1200" b="1" dirty="0">
                <a:latin typeface="Times New Roman" pitchFamily="18" charset="0"/>
                <a:cs typeface="Times New Roman" pitchFamily="18" charset="0"/>
              </a:rPr>
              <a:t>қараша </a:t>
            </a:r>
            <a:r>
              <a:rPr lang="ru-RU" sz="1200" b="1" dirty="0" err="1">
                <a:latin typeface="Times New Roman" pitchFamily="18" charset="0"/>
                <a:cs typeface="Times New Roman" pitchFamily="18" charset="0"/>
              </a:rPr>
              <a:t>Т</a:t>
            </a:r>
            <a:r>
              <a:rPr lang="ru-RU" altLang="ru-RU" sz="1200" b="1" dirty="0" err="1">
                <a:latin typeface="Times New Roman" panose="02020603050405020304" pitchFamily="18" charset="0"/>
                <a:cs typeface="Times New Roman" panose="02020603050405020304" pitchFamily="18" charset="0"/>
              </a:rPr>
              <a:t>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645222406"/>
              </p:ext>
            </p:extLst>
          </p:nvPr>
        </p:nvGraphicFramePr>
        <p:xfrm>
          <a:off x="5013543" y="3941208"/>
          <a:ext cx="4691064" cy="24993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 бөлшектер </a:t>
                      </a:r>
                      <a:r>
                        <a:rPr lang="ru-RU" sz="100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302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10185">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3187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335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185">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0,004</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20" name="Прямоугольник 19"/>
          <p:cNvSpPr/>
          <p:nvPr/>
        </p:nvSpPr>
        <p:spPr>
          <a:xfrm>
            <a:off x="4952999" y="114300"/>
            <a:ext cx="4824413" cy="1908215"/>
          </a:xfrm>
          <a:prstGeom prst="rect">
            <a:avLst/>
          </a:prstGeom>
        </p:spPr>
        <p:txBody>
          <a:bodyPr wrap="square">
            <a:spAutoFit/>
          </a:bodyPr>
          <a:lstStyle/>
          <a:p>
            <a:pPr algn="ctr"/>
            <a:r>
              <a:rPr lang="kk-KZ" altLang="ru-RU" sz="1200" b="1" dirty="0">
                <a:latin typeface="Times New Roman" panose="02020603050405020304" pitchFamily="18" charset="0"/>
                <a:cs typeface="Times New Roman" panose="02020603050405020304" pitchFamily="18" charset="0"/>
              </a:rPr>
              <a:t>21 қарашаға 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sz="1100" b="1" dirty="0">
                <a:latin typeface="Times New Roman" pitchFamily="18" charset="0"/>
                <a:cs typeface="Times New Roman" pitchFamily="18" charset="0"/>
              </a:rPr>
              <a:t>2022 </a:t>
            </a:r>
            <a:r>
              <a:rPr lang="ru-RU" sz="1100" b="1" dirty="0" err="1">
                <a:latin typeface="Times New Roman" pitchFamily="18" charset="0"/>
                <a:cs typeface="Times New Roman" pitchFamily="18" charset="0"/>
              </a:rPr>
              <a:t>жылғы </a:t>
            </a:r>
            <a:r>
              <a:rPr lang="ru-RU" sz="1100" b="1" dirty="0">
                <a:latin typeface="Times New Roman" pitchFamily="18" charset="0"/>
                <a:cs typeface="Times New Roman" pitchFamily="18" charset="0"/>
              </a:rPr>
              <a:t>20</a:t>
            </a:r>
            <a:r>
              <a:rPr lang="kk-KZ" sz="1100" b="1" dirty="0">
                <a:latin typeface="Times New Roman" pitchFamily="18" charset="0"/>
                <a:cs typeface="Times New Roman" pitchFamily="18" charset="0"/>
              </a:rPr>
              <a:t> қараша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21-ден </a:t>
            </a:r>
            <a:r>
              <a:rPr lang="ru-RU" sz="1100" b="1" dirty="0" err="1">
                <a:latin typeface="Times New Roman" pitchFamily="18" charset="0"/>
                <a:cs typeface="Times New Roman" pitchFamily="18" charset="0"/>
              </a:rPr>
              <a:t>бастап</a:t>
            </a:r>
            <a:r>
              <a:rPr lang="ru-RU" sz="1100" b="1" dirty="0">
                <a:latin typeface="Times New Roman" pitchFamily="18" charset="0"/>
                <a:cs typeface="Times New Roman" pitchFamily="18" charset="0"/>
              </a:rPr>
              <a:t>  21 </a:t>
            </a:r>
            <a:r>
              <a:rPr lang="kk-KZ" sz="1100" b="1" dirty="0">
                <a:latin typeface="Times New Roman" pitchFamily="18" charset="0"/>
                <a:cs typeface="Times New Roman" pitchFamily="18" charset="0"/>
              </a:rPr>
              <a:t>қараша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21-ге </a:t>
            </a:r>
            <a:r>
              <a:rPr lang="ru-RU" sz="1100" b="1" dirty="0" err="1">
                <a:latin typeface="Times New Roman" pitchFamily="18" charset="0"/>
                <a:cs typeface="Times New Roman" pitchFamily="18" charset="0"/>
              </a:rPr>
              <a:t>дейін</a:t>
            </a:r>
            <a:endParaRPr lang="ru-RU" sz="1100" dirty="0">
              <a:latin typeface="Times New Roman" panose="02020603050405020304" pitchFamily="18" charset="0"/>
              <a:sym typeface="+mn-ea"/>
            </a:endParaRPr>
          </a:p>
          <a:p>
            <a:r>
              <a:rPr lang="kk-KZ" sz="1200" dirty="0">
                <a:latin typeface="Times New Roman" pitchFamily="18" charset="0"/>
                <a:cs typeface="Times New Roman" pitchFamily="18" charset="0"/>
              </a:rPr>
              <a:t>Бұлтты, кей уақыттарда жауын-шашын (жаңбыр, қар). Оңтүстік-батыстан жел соғады, күші 9-14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a:t>
            </a:r>
            <a:r>
              <a:rPr lang="kk-KZ" sz="1200" dirty="0">
                <a:latin typeface="Times New Roman" pitchFamily="18" charset="0"/>
                <a:ea typeface="Times New Roman KZ" pitchFamily="18" charset="0"/>
                <a:cs typeface="Times New Roman" pitchFamily="18" charset="0"/>
                <a:sym typeface="+mn-ea"/>
              </a:rPr>
              <a:t>1-3</a:t>
            </a:r>
            <a:r>
              <a:rPr lang="kk-KZ" sz="1200" dirty="0">
                <a:latin typeface="Times New Roman" pitchFamily="18" charset="0"/>
                <a:cs typeface="Times New Roman" pitchFamily="18" charset="0"/>
              </a:rPr>
              <a:t> градус жылы, күндіз 8-10 градус жылы.</a:t>
            </a:r>
          </a:p>
          <a:p>
            <a:r>
              <a:rPr lang="kk-KZ" altLang="ru-RU" sz="1200" b="1" dirty="0">
                <a:latin typeface="Times New Roman" pitchFamily="18" charset="0"/>
                <a:ea typeface="Times New Roman KZ" pitchFamily="18" charset="0"/>
                <a:cs typeface="Times New Roman" pitchFamily="18" charset="0"/>
              </a:rPr>
              <a:t>                                                22</a:t>
            </a:r>
            <a:r>
              <a:rPr lang="kk-KZ" sz="1200" b="1" dirty="0">
                <a:latin typeface="Times New Roman KZ" pitchFamily="18" charset="0"/>
                <a:ea typeface="Times New Roman KZ" pitchFamily="18" charset="0"/>
              </a:rPr>
              <a:t> қарашаға</a:t>
            </a:r>
            <a:endParaRPr lang="kk-KZ" sz="1200" b="1" dirty="0">
              <a:latin typeface="Times New Roman KZ" pitchFamily="18" charset="0"/>
              <a:ea typeface="Times New Roman KZ" pitchFamily="18" charset="0"/>
              <a:cs typeface="Times New Roman" pitchFamily="18" charset="0"/>
            </a:endParaRPr>
          </a:p>
          <a:p>
            <a:pPr algn="ctr"/>
            <a:r>
              <a:rPr lang="ru-RU" sz="1100" b="1" dirty="0">
                <a:latin typeface="Times New Roman" pitchFamily="18" charset="0"/>
                <a:ea typeface="Times New Roman KZ" pitchFamily="18" charset="0"/>
                <a:cs typeface="Times New Roman" pitchFamily="18" charset="0"/>
              </a:rPr>
              <a:t>2022 </a:t>
            </a:r>
            <a:r>
              <a:rPr lang="ru-RU" sz="1100" b="1" dirty="0" err="1">
                <a:latin typeface="Times New Roman" pitchFamily="18" charset="0"/>
                <a:ea typeface="Times New Roman KZ" pitchFamily="18" charset="0"/>
                <a:cs typeface="Times New Roman" pitchFamily="18" charset="0"/>
              </a:rPr>
              <a:t>жылғы </a:t>
            </a:r>
            <a:r>
              <a:rPr lang="ru-RU" sz="1100" b="1" dirty="0">
                <a:latin typeface="Times New Roman" pitchFamily="18" charset="0"/>
                <a:ea typeface="Times New Roman KZ" pitchFamily="18" charset="0"/>
                <a:cs typeface="Times New Roman" pitchFamily="18" charset="0"/>
              </a:rPr>
              <a:t>21 </a:t>
            </a:r>
            <a:r>
              <a:rPr lang="kk-KZ" sz="1100" b="1" dirty="0">
                <a:latin typeface="Times New Roman" pitchFamily="18" charset="0"/>
                <a:cs typeface="Times New Roman" pitchFamily="18" charset="0"/>
              </a:rPr>
              <a:t>қараша </a:t>
            </a: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21-ден </a:t>
            </a:r>
            <a:r>
              <a:rPr lang="ru-RU" sz="1100" b="1" dirty="0" err="1">
                <a:latin typeface="Times New Roman" pitchFamily="18" charset="0"/>
                <a:ea typeface="Times New Roman KZ" pitchFamily="18" charset="0"/>
                <a:cs typeface="Times New Roman" pitchFamily="18" charset="0"/>
              </a:rPr>
              <a:t>бастап</a:t>
            </a:r>
            <a:r>
              <a:rPr lang="ru-RU" sz="1100" b="1" dirty="0">
                <a:latin typeface="Times New Roman" pitchFamily="18" charset="0"/>
                <a:ea typeface="Times New Roman KZ" pitchFamily="18" charset="0"/>
                <a:cs typeface="Times New Roman" pitchFamily="18" charset="0"/>
              </a:rPr>
              <a:t> </a:t>
            </a:r>
            <a:r>
              <a:rPr lang="kk-KZ" sz="1100" b="1" dirty="0">
                <a:latin typeface="Times New Roman KZ" pitchFamily="18" charset="0"/>
                <a:ea typeface="Times New Roman KZ" pitchFamily="18" charset="0"/>
                <a:cs typeface="Times New Roman" pitchFamily="18" charset="0"/>
              </a:rPr>
              <a:t>22</a:t>
            </a:r>
            <a:r>
              <a:rPr lang="kk-KZ" sz="1100" b="1" dirty="0">
                <a:latin typeface="Times New Roman KZ" pitchFamily="18" charset="0"/>
                <a:ea typeface="Times New Roman KZ" pitchFamily="18" charset="0"/>
              </a:rPr>
              <a:t> қараша</a:t>
            </a:r>
            <a:endParaRPr lang="kk-KZ" altLang="ru-RU" sz="1100" b="1" dirty="0">
              <a:latin typeface="Times New Roman" pitchFamily="18" charset="0"/>
              <a:ea typeface="Times New Roman KZ" pitchFamily="18" charset="0"/>
              <a:cs typeface="Times New Roman" pitchFamily="18" charset="0"/>
            </a:endParaRPr>
          </a:p>
          <a:p>
            <a:pPr algn="ct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09-ға </a:t>
            </a:r>
            <a:r>
              <a:rPr lang="ru-RU" sz="1100" b="1" dirty="0" err="1">
                <a:latin typeface="Times New Roman" pitchFamily="18" charset="0"/>
                <a:ea typeface="Times New Roman KZ" pitchFamily="18" charset="0"/>
                <a:cs typeface="Times New Roman" pitchFamily="18" charset="0"/>
              </a:rPr>
              <a:t>дейін</a:t>
            </a:r>
            <a:endParaRPr lang="ru-RU" sz="1100" b="1" dirty="0">
              <a:latin typeface="Times New Roman" pitchFamily="18" charset="0"/>
              <a:ea typeface="Times New Roman KZ" pitchFamily="18" charset="0"/>
              <a:cs typeface="Times New Roman" pitchFamily="18" charset="0"/>
            </a:endParaRPr>
          </a:p>
          <a:p>
            <a:pPr fontAlgn="auto">
              <a:spcBef>
                <a:spcPts val="0"/>
              </a:spcBef>
              <a:spcAft>
                <a:spcPts val="0"/>
              </a:spcAft>
              <a:defRPr/>
            </a:pPr>
            <a:r>
              <a:rPr lang="kk-KZ" sz="1200" dirty="0">
                <a:latin typeface="Times New Roman" pitchFamily="18" charset="0"/>
                <a:cs typeface="Times New Roman" pitchFamily="18" charset="0"/>
              </a:rPr>
              <a:t>Бұлтты, жауын-шашын (жаңбыр, қар). Оңтүстік-батыстан жел соғады, күші 3-8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2+4 градус </a:t>
            </a:r>
            <a:r>
              <a:rPr lang="ru-RU" sz="1200" dirty="0" err="1">
                <a:latin typeface="Times New Roman" pitchFamily="18" charset="0"/>
                <a:ea typeface="Times New Roman KZ" pitchFamily="18" charset="0"/>
                <a:cs typeface="Times New Roman" pitchFamily="18" charset="0"/>
                <a:sym typeface="+mn-ea"/>
              </a:rPr>
              <a:t>жылы</a:t>
            </a:r>
            <a:r>
              <a:rPr lang="kk-KZ" sz="1200" dirty="0">
                <a:latin typeface="Times New Roman" pitchFamily="18" charset="0"/>
                <a:ea typeface="Times New Roman KZ" pitchFamily="18" charset="0"/>
                <a:cs typeface="Times New Roman" pitchFamily="18" charset="0"/>
                <a:sym typeface="+mn-ea"/>
              </a:rPr>
              <a:t>.</a:t>
            </a:r>
            <a:r>
              <a:rPr lang="kk-KZ" sz="1200" dirty="0"/>
              <a:t> </a:t>
            </a:r>
            <a:endParaRPr lang="ru-RU" sz="1200" dirty="0">
              <a:latin typeface="Times New Roman" pitchFamily="18" charset="0"/>
              <a:ea typeface="Times New Roman KZ" pitchFamily="18" charset="0"/>
              <a:cs typeface="Times New Roman" pitchFamily="18" charset="0"/>
              <a:sym typeface="+mn-ea"/>
            </a:endParaRPr>
          </a:p>
        </p:txBody>
      </p:sp>
      <p:sp>
        <p:nvSpPr>
          <p:cNvPr id="22" name="TextBox 13"/>
          <p:cNvSpPr txBox="1"/>
          <p:nvPr/>
        </p:nvSpPr>
        <p:spPr>
          <a:xfrm>
            <a:off x="5024438" y="31797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1431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 </a:t>
            </a:r>
            <a:r>
              <a:rPr lang="ru-RU" sz="1200" dirty="0">
                <a:solidFill>
                  <a:schemeClr val="tx1"/>
                </a:solidFill>
                <a:latin typeface="Times New Roman" panose="02020603050405020304" pitchFamily="18" charset="0"/>
                <a:cs typeface="Times New Roman" panose="02020603050405020304" pitchFamily="18" charset="0"/>
              </a:rPr>
              <a:t>21</a:t>
            </a:r>
            <a:r>
              <a:rPr lang="kk-KZ" altLang="ru-RU" sz="1200" dirty="0">
                <a:solidFill>
                  <a:schemeClr val="tx1"/>
                </a:solidFill>
                <a:latin typeface="Times New Roman" pitchFamily="18" charset="0"/>
                <a:ea typeface="Times New Roman KZ" pitchFamily="18" charset="0"/>
                <a:cs typeface="Times New Roman" pitchFamily="18" charset="0"/>
              </a:rPr>
              <a:t> </a:t>
            </a:r>
            <a:r>
              <a:rPr lang="kk-KZ" sz="1200" dirty="0">
                <a:solidFill>
                  <a:schemeClr val="tx1"/>
                </a:solidFill>
                <a:latin typeface="Times New Roman" pitchFamily="18" charset="0"/>
                <a:cs typeface="Times New Roman"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22 </a:t>
            </a:r>
            <a:r>
              <a:rPr lang="kk-KZ" sz="1200" dirty="0">
                <a:solidFill>
                  <a:schemeClr val="tx1"/>
                </a:solidFill>
                <a:latin typeface="Times New Roman" pitchFamily="18" charset="0"/>
                <a:cs typeface="Times New Roman" pitchFamily="18" charset="0"/>
              </a:rPr>
              <a:t>қараша</a:t>
            </a:r>
            <a:r>
              <a:rPr lang="kk-KZ" sz="1200" dirty="0">
                <a:solidFill>
                  <a:schemeClr val="tx1"/>
                </a:solidFill>
                <a:latin typeface="Times New Roman" pitchFamily="18" charset="0"/>
                <a:ea typeface="Times New Roman KZ" pitchFamily="18" charset="0"/>
                <a:cs typeface="Times New Roman"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216</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dirty="0">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3173262257"/>
              </p:ext>
            </p:extLst>
          </p:nvPr>
        </p:nvGraphicFramePr>
        <p:xfrm>
          <a:off x="5234302" y="535082"/>
          <a:ext cx="4167505" cy="772416"/>
        </p:xfrm>
        <a:graphic>
          <a:graphicData uri="http://schemas.openxmlformats.org/drawingml/2006/table">
            <a:tbl>
              <a:tblPr/>
              <a:tblGrid>
                <a:gridCol w="1014842">
                  <a:extLst>
                    <a:ext uri="{9D8B030D-6E8A-4147-A177-3AD203B41FA5}">
                      <a16:colId xmlns:a16="http://schemas.microsoft.com/office/drawing/2014/main" val="20000"/>
                    </a:ext>
                  </a:extLst>
                </a:gridCol>
                <a:gridCol w="3152663">
                  <a:extLst>
                    <a:ext uri="{9D8B030D-6E8A-4147-A177-3AD203B41FA5}">
                      <a16:colId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очень</a:t>
                      </a:r>
                      <a:r>
                        <a:rPr lang="kk-KZ" sz="1000" baseline="0" dirty="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0" name="Прямоугольник 19"/>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13762</TotalTime>
  <Words>588</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Arial</vt:lpstr>
      <vt:lpstr>Calibri</vt:lpstr>
      <vt:lpstr>Times New Roman</vt:lpstr>
      <vt:lpstr>Times New Roman KZ</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2723</cp:revision>
  <cp:lastPrinted>2021-07-01T03:56:27Z</cp:lastPrinted>
  <dcterms:created xsi:type="dcterms:W3CDTF">2018-03-27T06:03:00Z</dcterms:created>
  <dcterms:modified xsi:type="dcterms:W3CDTF">2022-11-20T10:10:28Z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