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88C32AD3-8C03-4602-8FEF-693BBCD49B40}"/>
    <pc:docChg chg="modSld">
      <pc:chgData name="Moldir" userId="df42278df007c026" providerId="LiveId" clId="{88C32AD3-8C03-4602-8FEF-693BBCD49B40}" dt="2022-11-20T09:34:24.024" v="56" actId="20577"/>
      <pc:docMkLst>
        <pc:docMk/>
      </pc:docMkLst>
      <pc:sldChg chg="modSp mod">
        <pc:chgData name="Moldir" userId="df42278df007c026" providerId="LiveId" clId="{88C32AD3-8C03-4602-8FEF-693BBCD49B40}" dt="2022-11-20T09:31:06.093" v="54" actId="20577"/>
        <pc:sldMkLst>
          <pc:docMk/>
          <pc:sldMk cId="0" sldId="261"/>
        </pc:sldMkLst>
        <pc:graphicFrameChg chg="modGraphic">
          <ac:chgData name="Moldir" userId="df42278df007c026" providerId="LiveId" clId="{88C32AD3-8C03-4602-8FEF-693BBCD49B40}" dt="2022-11-20T09:31:06.093" v="54" actId="20577"/>
          <ac:graphicFrameMkLst>
            <pc:docMk/>
            <pc:sldMk cId="0" sldId="261"/>
            <ac:graphicFrameMk id="23" creationId="{94CC0974-E1E4-47F3-9A8B-49A879A3B96B}"/>
          </ac:graphicFrameMkLst>
        </pc:graphicFrameChg>
      </pc:sldChg>
      <pc:sldChg chg="modSp mod">
        <pc:chgData name="Moldir" userId="df42278df007c026" providerId="LiveId" clId="{88C32AD3-8C03-4602-8FEF-693BBCD49B40}" dt="2022-11-20T09:34:24.024" v="56" actId="20577"/>
        <pc:sldMkLst>
          <pc:docMk/>
          <pc:sldMk cId="334028445" sldId="265"/>
        </pc:sldMkLst>
        <pc:spChg chg="mod">
          <ac:chgData name="Moldir" userId="df42278df007c026" providerId="LiveId" clId="{88C32AD3-8C03-4602-8FEF-693BBCD49B40}" dt="2022-11-20T09:34:24.024" v="56"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45767295"/>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№324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20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2123658"/>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21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just"/>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20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21</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r>
              <a:rPr lang="ru-RU" sz="1100" dirty="0" err="1">
                <a:solidFill>
                  <a:srgbClr val="000000"/>
                </a:solidFill>
                <a:latin typeface="Times New Roman" panose="02020603050405020304" pitchFamily="18" charset="0"/>
                <a:cs typeface="Times New Roman" panose="02020603050405020304" pitchFamily="18" charset="0"/>
                <a:sym typeface="+mn-ea"/>
              </a:rPr>
              <a:t>Б</a:t>
            </a:r>
            <a:r>
              <a:rPr lang="ru-RU" sz="1100" dirty="0" err="1">
                <a:latin typeface="Times New Roman" pitchFamily="18" charset="0"/>
                <a:cs typeface="Times New Roman" pitchFamily="18" charset="0"/>
              </a:rPr>
              <a:t>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жаяу</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бұрқасын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жол</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бойында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қарлы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қатқақ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бағыттан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бағытқа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ауысады</a:t>
            </a:r>
            <a:r>
              <a:rPr lang="ru-RU" sz="1100" dirty="0">
                <a:latin typeface="Times New Roman" pitchFamily="18" charset="0"/>
                <a:cs typeface="Times New Roman" pitchFamily="18" charset="0"/>
              </a:rPr>
              <a:t> 5-10,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10-12,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22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21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22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a:latin typeface="Times New Roman" pitchFamily="18" charset="0"/>
                <a:cs typeface="Times New Roman" pitchFamily="18" charset="0"/>
              </a:rPr>
              <a:t> 6-8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lvl="0" algn="just"/>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589528036"/>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2338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394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20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63222" y="2912774"/>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52191" y="2312610"/>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21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22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kk-KZ" altLang="en-US" sz="1100" dirty="0">
                <a:solidFill>
                  <a:srgbClr val="000000"/>
                </a:solidFill>
                <a:latin typeface="Times New Roman" panose="02020603050405020304" pitchFamily="18" charset="0"/>
              </a:rPr>
              <a:t>көтеріңкі</a:t>
            </a:r>
            <a:r>
              <a:rPr lang="ru-RU" altLang="en-US" sz="1100" dirty="0">
                <a:solidFill>
                  <a:srgbClr val="000000"/>
                </a:solidFill>
                <a:latin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00089" y="4543519"/>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15197</TotalTime>
  <Words>668</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2561</cp:revision>
  <cp:lastPrinted>2021-07-01T07:38:07Z</cp:lastPrinted>
  <dcterms:created xsi:type="dcterms:W3CDTF">2018-03-27T06:03:00Z</dcterms:created>
  <dcterms:modified xsi:type="dcterms:W3CDTF">2022-11-20T09:34:31Z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