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645EE35-9DBC-4682-909E-64B0DC545C77}"/>
    <pc:docChg chg="custSel modSld">
      <pc:chgData name="Moldir" userId="df42278df007c026" providerId="LiveId" clId="{B645EE35-9DBC-4682-909E-64B0DC545C77}" dt="2022-11-20T09:12:52.386" v="59" actId="20577"/>
      <pc:docMkLst>
        <pc:docMk/>
      </pc:docMkLst>
      <pc:sldChg chg="modSp mod">
        <pc:chgData name="Moldir" userId="df42278df007c026" providerId="LiveId" clId="{B645EE35-9DBC-4682-909E-64B0DC545C77}" dt="2022-11-20T09:11:13.693" v="51" actId="207"/>
        <pc:sldMkLst>
          <pc:docMk/>
          <pc:sldMk cId="0" sldId="261"/>
        </pc:sldMkLst>
        <pc:spChg chg="mod">
          <ac:chgData name="Moldir" userId="df42278df007c026" providerId="LiveId" clId="{B645EE35-9DBC-4682-909E-64B0DC545C77}" dt="2022-11-20T09:11:01.293" v="49" actId="20577"/>
          <ac:spMkLst>
            <pc:docMk/>
            <pc:sldMk cId="0" sldId="261"/>
            <ac:spMk id="14" creationId="{00000000-0000-0000-0000-000000000000}"/>
          </ac:spMkLst>
        </pc:spChg>
        <pc:spChg chg="mod">
          <ac:chgData name="Moldir" userId="df42278df007c026" providerId="LiveId" clId="{B645EE35-9DBC-4682-909E-64B0DC545C77}" dt="2022-11-20T09:11:13.693" v="51" actId="207"/>
          <ac:spMkLst>
            <pc:docMk/>
            <pc:sldMk cId="0" sldId="261"/>
            <ac:spMk id="21" creationId="{00000000-0000-0000-0000-000000000000}"/>
          </ac:spMkLst>
        </pc:spChg>
        <pc:graphicFrameChg chg="modGraphic">
          <ac:chgData name="Moldir" userId="df42278df007c026" providerId="LiveId" clId="{B645EE35-9DBC-4682-909E-64B0DC545C77}" dt="2022-11-20T09:09:41.465" v="45" actId="20577"/>
          <ac:graphicFrameMkLst>
            <pc:docMk/>
            <pc:sldMk cId="0" sldId="261"/>
            <ac:graphicFrameMk id="23" creationId="{94CC0974-E1E4-47F3-9A8B-49A879A3B96B}"/>
          </ac:graphicFrameMkLst>
        </pc:graphicFrameChg>
      </pc:sldChg>
      <pc:sldChg chg="addSp delSp modSp mod">
        <pc:chgData name="Moldir" userId="df42278df007c026" providerId="LiveId" clId="{B645EE35-9DBC-4682-909E-64B0DC545C77}" dt="2022-11-20T09:12:52.386" v="59" actId="20577"/>
        <pc:sldMkLst>
          <pc:docMk/>
          <pc:sldMk cId="334028445" sldId="265"/>
        </pc:sldMkLst>
        <pc:spChg chg="del">
          <ac:chgData name="Moldir" userId="df42278df007c026" providerId="LiveId" clId="{B645EE35-9DBC-4682-909E-64B0DC545C77}" dt="2022-11-20T09:12:20.796" v="52" actId="478"/>
          <ac:spMkLst>
            <pc:docMk/>
            <pc:sldMk cId="334028445" sldId="265"/>
            <ac:spMk id="2" creationId="{00000000-0000-0000-0000-000000000000}"/>
          </ac:spMkLst>
        </pc:spChg>
        <pc:spChg chg="add mod">
          <ac:chgData name="Moldir" userId="df42278df007c026" providerId="LiveId" clId="{B645EE35-9DBC-4682-909E-64B0DC545C77}" dt="2022-11-20T09:12:36.026" v="57" actId="14100"/>
          <ac:spMkLst>
            <pc:docMk/>
            <pc:sldMk cId="334028445" sldId="265"/>
            <ac:spMk id="5" creationId="{6BCAC4DA-159A-1F39-B54C-93ADFFB503DD}"/>
          </ac:spMkLst>
        </pc:spChg>
        <pc:spChg chg="del">
          <ac:chgData name="Moldir" userId="df42278df007c026" providerId="LiveId" clId="{B645EE35-9DBC-4682-909E-64B0DC545C77}" dt="2022-11-20T09:12:22.812" v="53" actId="478"/>
          <ac:spMkLst>
            <pc:docMk/>
            <pc:sldMk cId="334028445" sldId="265"/>
            <ac:spMk id="16" creationId="{E1A8E3C0-CFA9-44DB-A7DD-D1427BEBA2CE}"/>
          </ac:spMkLst>
        </pc:spChg>
        <pc:spChg chg="mod">
          <ac:chgData name="Moldir" userId="df42278df007c026" providerId="LiveId" clId="{B645EE35-9DBC-4682-909E-64B0DC545C77}" dt="2022-11-20T09:12:52.386" v="5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404384086"/>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№324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20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769441"/>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21 </a:t>
            </a:r>
            <a:r>
              <a:rPr lang="kk-KZ" sz="1100" dirty="0">
                <a:solidFill>
                  <a:srgbClr val="000000"/>
                </a:solidFill>
                <a:latin typeface="Times New Roman" panose="02020603050405020304" pitchFamily="18" charset="0"/>
                <a:cs typeface="Times New Roman" panose="02020603050405020304" pitchFamily="18" charset="0"/>
              </a:rPr>
              <a:t>қараша күні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көтеріңкі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16088456"/>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4733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20</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21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21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Аздаған бұлтты, жауын-шашынсыз. Түнде және таңертең тұман.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оңтүстік-шығысқа ауыспалы, күші 0-5 </a:t>
            </a:r>
            <a:r>
              <a:rPr lang="kk-KZ" sz="1100" dirty="0">
                <a:solidFill>
                  <a:prstClr val="black"/>
                </a:solidFill>
                <a:latin typeface="Times New Roman" pitchFamily="18" charset="0"/>
                <a:cs typeface="Times New Roman" pitchFamily="18" charset="0"/>
              </a:rPr>
              <a:t>м/с. Ауа температурасы түнде 5-7, күндіз 12-14 жылы.</a:t>
            </a:r>
          </a:p>
          <a:p>
            <a:pPr lvl="0" algn="ctr"/>
            <a:r>
              <a:rPr lang="kk-KZ" sz="1100" b="1" dirty="0">
                <a:solidFill>
                  <a:srgbClr val="000000"/>
                </a:solidFill>
                <a:latin typeface="Times New Roman" panose="02020603050405020304" pitchFamily="18" charset="0"/>
                <a:cs typeface="Times New Roman" panose="02020603050405020304" pitchFamily="18" charset="0"/>
              </a:rPr>
              <a:t>22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22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Аздаған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a:t>
            </a:r>
            <a:r>
              <a:rPr lang="ru-RU" sz="1100" dirty="0" err="1">
                <a:solidFill>
                  <a:prstClr val="black"/>
                </a:solidFill>
                <a:latin typeface="Times New Roman" pitchFamily="18" charset="0"/>
                <a:cs typeface="Times New Roman" pitchFamily="18" charset="0"/>
              </a:rPr>
              <a:t>оңтүстік-батыстан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a:solidFill>
                  <a:prstClr val="black"/>
                </a:solidFill>
                <a:latin typeface="Times New Roman" pitchFamily="18" charset="0"/>
                <a:cs typeface="Times New Roman" pitchFamily="18" charset="0"/>
              </a:rPr>
              <a:t> 6-8</a:t>
            </a:r>
            <a:r>
              <a:rPr lang="kk-KZ" sz="110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5" name="TextBox 4">
            <a:extLst>
              <a:ext uri="{FF2B5EF4-FFF2-40B4-BE49-F238E27FC236}">
                <a16:creationId xmlns:a16="http://schemas.microsoft.com/office/drawing/2014/main" id="{6BCAC4DA-159A-1F39-B54C-93ADFFB503DD}"/>
              </a:ext>
            </a:extLst>
          </p:cNvPr>
          <p:cNvSpPr txBox="1"/>
          <p:nvPr/>
        </p:nvSpPr>
        <p:spPr>
          <a:xfrm>
            <a:off x="243374" y="266296"/>
            <a:ext cx="4574199" cy="2308324"/>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18737</TotalTime>
  <Words>700</Words>
  <Application>Microsoft Office PowerPoint</Application>
  <PresentationFormat>Лист A4 (210x297 мм)</PresentationFormat>
  <Paragraphs>103</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2512</cp:revision>
  <cp:lastPrinted>2021-07-01T07:38:07Z</cp:lastPrinted>
  <dcterms:created xsi:type="dcterms:W3CDTF">2018-03-27T06:03:00Z</dcterms:created>
  <dcterms:modified xsi:type="dcterms:W3CDTF">2022-11-20T09:13:00Z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