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FB72A5-41E3-4CB3-A6A1-F4F9B51B10FE}" v="1" dt="2022-11-20T09:17:13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F7FB72A5-41E3-4CB3-A6A1-F4F9B51B10FE}"/>
    <pc:docChg chg="modSld">
      <pc:chgData name="Moldir" userId="df42278df007c026" providerId="LiveId" clId="{F7FB72A5-41E3-4CB3-A6A1-F4F9B51B10FE}" dt="2022-11-20T09:18:33.695" v="18" actId="20577"/>
      <pc:docMkLst>
        <pc:docMk/>
      </pc:docMkLst>
      <pc:sldChg chg="modSp mod">
        <pc:chgData name="Moldir" userId="df42278df007c026" providerId="LiveId" clId="{F7FB72A5-41E3-4CB3-A6A1-F4F9B51B10FE}" dt="2022-11-20T09:18:33.695" v="18" actId="20577"/>
        <pc:sldMkLst>
          <pc:docMk/>
          <pc:sldMk cId="0" sldId="261"/>
        </pc:sldMkLst>
        <pc:spChg chg="mod">
          <ac:chgData name="Moldir" userId="df42278df007c026" providerId="LiveId" clId="{F7FB72A5-41E3-4CB3-A6A1-F4F9B51B10FE}" dt="2022-11-20T09:18:33.695" v="18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F7FB72A5-41E3-4CB3-A6A1-F4F9B51B10FE}" dt="2022-11-20T09:17:13.93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" userId="df42278df007c026" providerId="LiveId" clId="{F7FB72A5-41E3-4CB3-A6A1-F4F9B51B10FE}" dt="2022-11-20T09:17:43.455" v="3" actId="207"/>
        <pc:sldMkLst>
          <pc:docMk/>
          <pc:sldMk cId="0" sldId="265"/>
        </pc:sldMkLst>
        <pc:spChg chg="mod">
          <ac:chgData name="Moldir" userId="df42278df007c026" providerId="LiveId" clId="{F7FB72A5-41E3-4CB3-A6A1-F4F9B51B10FE}" dt="2022-11-20T09:17:43.455" v="3" actId="207"/>
          <ac:spMkLst>
            <pc:docMk/>
            <pc:sldMk cId="0" sldId="265"/>
            <ac:spMk id="1536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DF5F00D-3329-4F10-8AD0-7702A903E8F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1018C-76A3-4F8B-8D8F-76767A5250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0F356-E7B0-4A0B-BBDA-5B211435F6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A129-0F4E-4502-B4EB-7021E2B9CE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7B9C9-0898-45B3-9B8B-FD9754E080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2B3A-859A-4BB6-AED7-7E69C6DF47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1B55-AF16-4E82-905A-83512642B3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D0C1-2286-42EC-A94C-291F219076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1EC9-EC17-47B8-B516-D13C1C31C1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CC0F-9ECF-4A6F-B86F-3BEB72721D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694E1-6861-4F97-89DD-CD02F887E5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AE9D6-684F-4308-ADC3-FDC991BB20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2096409-03A3-4970-9D63-65259FA622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324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20 ноября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2109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21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20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21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временами осадки (преимущественно дождь), туман. Ветер 3-8 м/с. Температура воздуха ночью 2-4, днем 8-10 тепла.</a:t>
            </a:r>
          </a:p>
          <a:p>
            <a:pPr algn="just">
              <a:buFont typeface="Arial" charset="0"/>
              <a:buNone/>
            </a:pPr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22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21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22 ноября</a:t>
            </a:r>
          </a:p>
          <a:p>
            <a:pPr>
              <a:buFont typeface="Arial" charset="0"/>
              <a:buNone/>
            </a:pPr>
            <a:r>
              <a:rPr lang="kk-KZ" altLang="ru-RU">
                <a:solidFill>
                  <a:schemeClr val="tx1"/>
                </a:solidFill>
              </a:rPr>
              <a:t>Переменная облачность, </a:t>
            </a:r>
            <a:r>
              <a:rPr lang="ru-RU">
                <a:solidFill>
                  <a:schemeClr val="tx1"/>
                </a:solidFill>
              </a:rPr>
              <a:t>временами осадки (дождь, снег), туман. </a:t>
            </a:r>
            <a:r>
              <a:rPr lang="ru-RU" altLang="ru-RU">
                <a:solidFill>
                  <a:schemeClr val="tx1"/>
                </a:solidFill>
              </a:rPr>
              <a:t>. </a:t>
            </a:r>
            <a:r>
              <a:rPr lang="kk-KZ" altLang="ru-RU">
                <a:solidFill>
                  <a:schemeClr val="tx1"/>
                </a:solidFill>
              </a:rPr>
              <a:t>Ветер 3-8 м/с.Температура воздуха 0-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kk-KZ" altLang="ru-RU">
                <a:solidFill>
                  <a:schemeClr val="tx1"/>
                </a:solidFill>
              </a:rPr>
              <a:t> тепла.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Сутки 21 ноября, ночью 22 ноября 202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рассеиванию загрязняющих веществ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</a:t>
            </a:r>
            <a:endParaRPr lang="ru-RU" altLang="en-US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20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149406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487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7296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632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>
                  <a:solidFill>
                    <a:schemeClr val="tx1"/>
                  </a:solidFill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14723</TotalTime>
  <Words>812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2819</cp:revision>
  <cp:lastPrinted>2021-07-01T09:11:30Z</cp:lastPrinted>
  <dcterms:created xsi:type="dcterms:W3CDTF">2018-03-27T06:03:00Z</dcterms:created>
  <dcterms:modified xsi:type="dcterms:W3CDTF">2022-11-20T09:18:40Z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