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16EB9B-7799-4D24-9496-F539CF15926D}" v="3" dt="2022-11-20T10:23:35.4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53" y="86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3316EB9B-7799-4D24-9496-F539CF15926D}"/>
    <pc:docChg chg="undo custSel modSld">
      <pc:chgData name="Moldir" userId="df42278df007c026" providerId="LiveId" clId="{3316EB9B-7799-4D24-9496-F539CF15926D}" dt="2022-11-20T10:23:42.111" v="9" actId="20577"/>
      <pc:docMkLst>
        <pc:docMk/>
      </pc:docMkLst>
      <pc:sldChg chg="modSp mod">
        <pc:chgData name="Moldir" userId="df42278df007c026" providerId="LiveId" clId="{3316EB9B-7799-4D24-9496-F539CF15926D}" dt="2022-11-20T10:23:42.111" v="9" actId="20577"/>
        <pc:sldMkLst>
          <pc:docMk/>
          <pc:sldMk cId="0" sldId="261"/>
        </pc:sldMkLst>
        <pc:spChg chg="mod">
          <ac:chgData name="Moldir" userId="df42278df007c026" providerId="LiveId" clId="{3316EB9B-7799-4D24-9496-F539CF15926D}" dt="2022-11-20T10:23:42.111" v="9" actId="20577"/>
          <ac:spMkLst>
            <pc:docMk/>
            <pc:sldMk cId="0" sldId="261"/>
            <ac:spMk id="14" creationId="{00000000-0000-0000-0000-000000000000}"/>
          </ac:spMkLst>
        </pc:spChg>
        <pc:graphicFrameChg chg="mod modGraphic">
          <ac:chgData name="Moldir" userId="df42278df007c026" providerId="LiveId" clId="{3316EB9B-7799-4D24-9496-F539CF15926D}" dt="2022-11-20T10:23:35.464" v="5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2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747395367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№324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x-none" sz="1400" b="1" i="1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 Шымкент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ноября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94160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Шымкент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ноября 2022 года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67755"/>
              </p:ext>
            </p:extLst>
          </p:nvPr>
        </p:nvGraphicFramePr>
        <p:xfrm>
          <a:off x="5045567" y="4035427"/>
          <a:ext cx="4663378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6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18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1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8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79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T="45704" marB="4570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2999" y="85093"/>
            <a:ext cx="4824413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/>
            <a:r>
              <a:rPr lang="ru-RU" altLang="ru-RU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Шымкент</a:t>
            </a:r>
          </a:p>
          <a:p>
            <a:pPr lvl="0" indent="180975" algn="ctr"/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21 ноября</a:t>
            </a:r>
          </a:p>
          <a:p>
            <a:pPr lvl="0" indent="180975" algn="ctr"/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20 ноября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21 ноя</a:t>
            </a:r>
            <a:r>
              <a:rPr lang="ru-RU" alt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3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3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Переменная облачность, днем дождь. Ветер юго-западный 8-13 м/с. Температура воздуха ночью 3-5, днем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9-11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тепла.</a:t>
            </a:r>
          </a:p>
          <a:p>
            <a:pPr indent="180975" algn="just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                                          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22 ноября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indent="180975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21 ноября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2021 г. по 09 ч.  22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ноября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indent="180975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дождь.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Ветер юго-западный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8-13 м/с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Температура воздуха  3-5 тепла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.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5024438" y="2143116"/>
            <a:ext cx="4572032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21 ноября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22 ноября 2022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пониженный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 загрязнения воздуха.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30699" y="3089362"/>
            <a:ext cx="4680169" cy="461665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7619"/>
            <a:ext cx="4824412" cy="160659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Шымкент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1 – пр. Абая, 23</a:t>
            </a:r>
          </a:p>
          <a:p>
            <a:pPr lvl="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2 – пл.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Ордабасы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3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Алдиярова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б/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(АО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Шымкентцемент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</a:t>
            </a:r>
          </a:p>
          <a:p>
            <a:pPr marL="228600" indent="-228600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№ 8 – ул.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Сайрамская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198 (ЗАО «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Пивзавод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»).</a:t>
            </a:r>
            <a:r>
              <a:rPr lang="kk-KZ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28600" indent="-228600"/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№5 –м/р Самал-3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tabLst>
                <a:tab pos="5257800" algn="l"/>
              </a:tabLst>
              <a:defRPr/>
            </a:pPr>
            <a:r>
              <a:rPr lang="kk-KZ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№6 –м/р  Нурсат  ул.Назарбекова б/н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40135" y="86189"/>
            <a:ext cx="4837277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1429" y="4511952"/>
            <a:ext cx="4298660" cy="988277"/>
            <a:chOff x="523874" y="4033039"/>
            <a:chExt cx="4298660" cy="1083935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4" y="4239300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33039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77516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М.С</a:t>
            </a:r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4161119798"/>
              </p:ext>
            </p:extLst>
          </p:nvPr>
        </p:nvGraphicFramePr>
        <p:xfrm>
          <a:off x="5002403" y="548152"/>
          <a:ext cx="4704359" cy="81534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0,46 ≤ Р &lt;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8237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55414" y="2189234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2617784133"/>
              </p:ext>
            </p:extLst>
          </p:nvPr>
        </p:nvGraphicFramePr>
        <p:xfrm>
          <a:off x="5017189" y="245257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3033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916621"/>
              </p:ext>
            </p:extLst>
          </p:nvPr>
        </p:nvGraphicFramePr>
        <p:xfrm>
          <a:off x="5167314" y="535782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17284" y="536429"/>
            <a:ext cx="4953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12966</TotalTime>
  <Words>650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2462</cp:revision>
  <cp:lastPrinted>2021-07-01T03:56:27Z</cp:lastPrinted>
  <dcterms:created xsi:type="dcterms:W3CDTF">2018-03-27T06:03:00Z</dcterms:created>
  <dcterms:modified xsi:type="dcterms:W3CDTF">2022-11-20T10:23:48Z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