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042DF152-ADC2-49DF-9BBB-F3B79267E115}"/>
    <pc:docChg chg="modSld">
      <pc:chgData name="Moldir" userId="df42278df007c026" providerId="LiveId" clId="{042DF152-ADC2-49DF-9BBB-F3B79267E115}" dt="2022-11-20T09:26:23.173" v="39" actId="20577"/>
      <pc:docMkLst>
        <pc:docMk/>
      </pc:docMkLst>
      <pc:sldChg chg="modSp mod">
        <pc:chgData name="Moldir" userId="df42278df007c026" providerId="LiveId" clId="{042DF152-ADC2-49DF-9BBB-F3B79267E115}" dt="2022-11-20T09:26:23.173" v="39" actId="20577"/>
        <pc:sldMkLst>
          <pc:docMk/>
          <pc:sldMk cId="0" sldId="261"/>
        </pc:sldMkLst>
        <pc:graphicFrameChg chg="modGraphic">
          <ac:chgData name="Moldir" userId="df42278df007c026" providerId="LiveId" clId="{042DF152-ADC2-49DF-9BBB-F3B79267E115}" dt="2022-11-20T09:26:23.173" v="39" actId="20577"/>
          <ac:graphicFrameMkLst>
            <pc:docMk/>
            <pc:sldMk cId="0" sldId="261"/>
            <ac:graphicFrameMk id="23" creationId="{94CC0974-E1E4-47F3-9A8B-49A879A3B96B}"/>
          </ac:graphicFrameMkLst>
        </pc:graphicFrameChg>
      </pc:sldChg>
      <pc:sldChg chg="modSp mod">
        <pc:chgData name="Moldir" userId="df42278df007c026" providerId="LiveId" clId="{042DF152-ADC2-49DF-9BBB-F3B79267E115}" dt="2022-11-20T09:25:55.763" v="0"/>
        <pc:sldMkLst>
          <pc:docMk/>
          <pc:sldMk cId="334028445" sldId="265"/>
        </pc:sldMkLst>
        <pc:spChg chg="mod">
          <ac:chgData name="Moldir" userId="df42278df007c026" providerId="LiveId" clId="{042DF152-ADC2-49DF-9BBB-F3B79267E115}" dt="2022-11-20T09:25:55.763"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037996972"/>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№324</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21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20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21</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көбінесе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тұман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бағыттан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бағытқа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ауысады</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3-5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22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21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22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кей</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уақытта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көбінесе</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тұман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көктайғақ</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2-4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719109173"/>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1846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21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22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49881" y="4517355"/>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KZ" sz="1200" b="1" i="1" dirty="0" err="1">
                <a:latin typeface="Times New Roman" panose="02020603050405020304" pitchFamily="18" charset="0"/>
                <a:cs typeface="Times New Roman" panose="02020603050405020304" pitchFamily="18" charset="0"/>
              </a:rPr>
              <a:t>Қабдуалиева</a:t>
            </a:r>
            <a:r>
              <a:rPr lang="ru-RU" altLang="ru-KZ"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14948</TotalTime>
  <Words>636</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2550</cp:revision>
  <cp:lastPrinted>2021-07-01T07:38:07Z</cp:lastPrinted>
  <dcterms:created xsi:type="dcterms:W3CDTF">2018-03-27T06:03:00Z</dcterms:created>
  <dcterms:modified xsi:type="dcterms:W3CDTF">2022-11-20T09:26:31Z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