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7F7054-74A0-49AF-95CE-D2BB7CA4DA48}" v="1" dt="2022-11-20T09:29:02.3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0A7F7054-74A0-49AF-95CE-D2BB7CA4DA48}"/>
    <pc:docChg chg="modSld">
      <pc:chgData name="Moldir" userId="df42278df007c026" providerId="LiveId" clId="{0A7F7054-74A0-49AF-95CE-D2BB7CA4DA48}" dt="2022-11-20T09:29:26.310" v="2" actId="20577"/>
      <pc:docMkLst>
        <pc:docMk/>
      </pc:docMkLst>
      <pc:sldChg chg="modSp">
        <pc:chgData name="Moldir" userId="df42278df007c026" providerId="LiveId" clId="{0A7F7054-74A0-49AF-95CE-D2BB7CA4DA48}" dt="2022-11-20T09:29:02.363" v="0"/>
        <pc:sldMkLst>
          <pc:docMk/>
          <pc:sldMk cId="0" sldId="261"/>
        </pc:sldMkLst>
        <pc:graphicFrameChg chg="mod">
          <ac:chgData name="Moldir" userId="df42278df007c026" providerId="LiveId" clId="{0A7F7054-74A0-49AF-95CE-D2BB7CA4DA48}" dt="2022-11-20T09:29:02.363" v="0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modSp mod">
        <pc:chgData name="Moldir" userId="df42278df007c026" providerId="LiveId" clId="{0A7F7054-74A0-49AF-95CE-D2BB7CA4DA48}" dt="2022-11-20T09:29:26.310" v="2" actId="20577"/>
        <pc:sldMkLst>
          <pc:docMk/>
          <pc:sldMk cId="334028445" sldId="265"/>
        </pc:sldMkLst>
        <pc:spChg chg="mod">
          <ac:chgData name="Moldir" userId="df42278df007c026" providerId="LiveId" clId="{0A7F7054-74A0-49AF-95CE-D2BB7CA4DA48}" dt="2022-11-20T09:29:26.310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516683290"/>
              </p:ext>
            </p:extLst>
          </p:nvPr>
        </p:nvGraphicFramePr>
        <p:xfrm>
          <a:off x="307975" y="254316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№324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20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21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днем осадки (преимущественно снег), гололед.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5-10 м/с. Температура воздуха ночью 3-5 мороза, днем 1-3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22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21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09 ч. 22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временами осадки (преимущественно снег)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Ветер северо-западный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4-6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21 ноября, ночью 22 ноября 2022 года метеорологические условия будут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способствовать рассеиванию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ноября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583831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466" y="4475821"/>
            <a:ext cx="4294190" cy="1712097"/>
            <a:chOff x="531522" y="4020530"/>
            <a:chExt cx="4294190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1720" y="4280161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14754</TotalTime>
  <Words>631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2499</cp:revision>
  <cp:lastPrinted>2021-07-01T03:56:27Z</cp:lastPrinted>
  <dcterms:created xsi:type="dcterms:W3CDTF">2018-03-27T06:03:00Z</dcterms:created>
  <dcterms:modified xsi:type="dcterms:W3CDTF">2022-11-20T09:29:35Z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