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4A22ED7-BF79-4A71-AEFE-43981032DAD2}"/>
    <pc:docChg chg="modSld">
      <pc:chgData name="Moldir" userId="df42278df007c026" providerId="LiveId" clId="{74A22ED7-BF79-4A71-AEFE-43981032DAD2}" dt="2022-11-20T09:43:17.793" v="40"/>
      <pc:docMkLst>
        <pc:docMk/>
      </pc:docMkLst>
      <pc:sldChg chg="modSp mod">
        <pc:chgData name="Moldir" userId="df42278df007c026" providerId="LiveId" clId="{74A22ED7-BF79-4A71-AEFE-43981032DAD2}" dt="2022-11-20T09:42:46.373" v="39" actId="20577"/>
        <pc:sldMkLst>
          <pc:docMk/>
          <pc:sldMk cId="0" sldId="261"/>
        </pc:sldMkLst>
        <pc:spChg chg="mod">
          <ac:chgData name="Moldir" userId="df42278df007c026" providerId="LiveId" clId="{74A22ED7-BF79-4A71-AEFE-43981032DAD2}" dt="2022-11-20T09:42:46.373" v="39" actId="20577"/>
          <ac:spMkLst>
            <pc:docMk/>
            <pc:sldMk cId="0" sldId="261"/>
            <ac:spMk id="14" creationId="{00000000-0000-0000-0000-000000000000}"/>
          </ac:spMkLst>
        </pc:spChg>
        <pc:graphicFrameChg chg="modGraphic">
          <ac:chgData name="Moldir" userId="df42278df007c026" providerId="LiveId" clId="{74A22ED7-BF79-4A71-AEFE-43981032DAD2}" dt="2022-11-20T09:41:01.259" v="35" actId="20577"/>
          <ac:graphicFrameMkLst>
            <pc:docMk/>
            <pc:sldMk cId="0" sldId="261"/>
            <ac:graphicFrameMk id="23" creationId="{94CC0974-E1E4-47F3-9A8B-49A879A3B96B}"/>
          </ac:graphicFrameMkLst>
        </pc:graphicFrameChg>
      </pc:sldChg>
      <pc:sldChg chg="modSp mod">
        <pc:chgData name="Moldir" userId="df42278df007c026" providerId="LiveId" clId="{74A22ED7-BF79-4A71-AEFE-43981032DAD2}" dt="2022-11-20T09:43:17.793" v="40"/>
        <pc:sldMkLst>
          <pc:docMk/>
          <pc:sldMk cId="334028445" sldId="265"/>
        </pc:sldMkLst>
        <pc:spChg chg="mod">
          <ac:chgData name="Moldir" userId="df42278df007c026" providerId="LiveId" clId="{74A22ED7-BF79-4A71-AEFE-43981032DAD2}" dt="2022-11-20T09:43:17.793" v="4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76285915"/>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324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23165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21</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20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21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16-18, күндіз 9-11 аяз болады.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22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21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22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7-12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13-15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24145685"/>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13670</TotalTime>
  <Words>561</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2443</cp:revision>
  <cp:lastPrinted>2021-07-01T07:38:07Z</cp:lastPrinted>
  <dcterms:created xsi:type="dcterms:W3CDTF">2018-03-27T06:03:00Z</dcterms:created>
  <dcterms:modified xsi:type="dcterms:W3CDTF">2022-11-20T09:43:24Z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