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87FEF5-0CC1-45F1-8ACF-2DD065CD00EC}" v="1" dt="2022-11-20T10:12:29.0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087FEF5-0CC1-45F1-8ACF-2DD065CD00EC}"/>
    <pc:docChg chg="modSld">
      <pc:chgData name="Moldir" userId="df42278df007c026" providerId="LiveId" clId="{C087FEF5-0CC1-45F1-8ACF-2DD065CD00EC}" dt="2022-11-20T10:12:47.539" v="3" actId="1076"/>
      <pc:docMkLst>
        <pc:docMk/>
      </pc:docMkLst>
      <pc:sldChg chg="modSp">
        <pc:chgData name="Moldir" userId="df42278df007c026" providerId="LiveId" clId="{C087FEF5-0CC1-45F1-8ACF-2DD065CD00EC}" dt="2022-11-20T10:12:29.053" v="0"/>
        <pc:sldMkLst>
          <pc:docMk/>
          <pc:sldMk cId="0" sldId="261"/>
        </pc:sldMkLst>
        <pc:graphicFrameChg chg="mod">
          <ac:chgData name="Moldir" userId="df42278df007c026" providerId="LiveId" clId="{C087FEF5-0CC1-45F1-8ACF-2DD065CD00EC}" dt="2022-11-20T10:12:29.053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" userId="df42278df007c026" providerId="LiveId" clId="{C087FEF5-0CC1-45F1-8ACF-2DD065CD00EC}" dt="2022-11-20T10:12:47.539" v="3" actId="1076"/>
        <pc:sldMkLst>
          <pc:docMk/>
          <pc:sldMk cId="334028445" sldId="265"/>
        </pc:sldMkLst>
        <pc:spChg chg="mod">
          <ac:chgData name="Moldir" userId="df42278df007c026" providerId="LiveId" clId="{C087FEF5-0CC1-45F1-8ACF-2DD065CD00EC}" dt="2022-11-20T10:12:47.539" v="3" actId="1076"/>
          <ac:spMkLst>
            <pc:docMk/>
            <pc:sldMk cId="334028445" sldId="265"/>
            <ac:spMk id="18" creationId="{00000000-0000-0000-0000-000000000000}"/>
          </ac:spMkLst>
        </pc:spChg>
        <pc:spChg chg="mod">
          <ac:chgData name="Moldir" userId="df42278df007c026" providerId="LiveId" clId="{C087FEF5-0CC1-45F1-8ACF-2DD065CD00EC}" dt="2022-11-20T10:12:43.004" v="2" actId="1076"/>
          <ac:spMkLst>
            <pc:docMk/>
            <pc:sldMk cId="334028445" sldId="265"/>
            <ac:spMk id="2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61084763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20 ноября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5376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21 ч. 21 но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            Днем дождь. Ночью и утром туман.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Ветер</a:t>
            </a:r>
            <a:r>
              <a:rPr lang="kk-KZ" sz="1200" b="1" dirty="0">
                <a:solidFill>
                  <a:srgbClr val="000000"/>
                </a:solidFill>
                <a:latin typeface="Times New Roman"/>
                <a:ea typeface="SimSun"/>
              </a:rPr>
              <a:t>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юго-западный 9-14, утром и днем порывы 15-20 м/с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SimSun"/>
              </a:rPr>
              <a:t>.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Температура воздуха ночью 2-4, днем 9-11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21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22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>
                <a:latin typeface="Times New Roman" pitchFamily="18" charset="0"/>
                <a:cs typeface="Times New Roman" pitchFamily="18" charset="0"/>
              </a:rPr>
              <a:t>           Временами д</a:t>
            </a:r>
            <a:r>
              <a:rPr lang="kk-KZ" sz="1200">
                <a:latin typeface="Times New Roman" pitchFamily="18" charset="0"/>
                <a:cs typeface="Times New Roman" pitchFamily="18" charset="0"/>
              </a:rPr>
              <a:t>ождь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Ночью и утром туман. Ветер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юго-западный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9-14 м/с. Температура воздуха ночью 1-3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028030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28055" y="6412147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12717" y="6149572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14315</TotalTime>
  <Words>636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2806</cp:revision>
  <cp:lastPrinted>2022-11-19T07:12:10Z</cp:lastPrinted>
  <dcterms:created xsi:type="dcterms:W3CDTF">2018-03-27T06:03:00Z</dcterms:created>
  <dcterms:modified xsi:type="dcterms:W3CDTF">2022-11-20T10:12:47Z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