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C24064-F002-4BCB-9DF3-505C04D61B00}" v="1" dt="2022-11-20T09:26:43.4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38C24064-F002-4BCB-9DF3-505C04D61B00}"/>
    <pc:docChg chg="modSld">
      <pc:chgData name="Moldir" userId="df42278df007c026" providerId="LiveId" clId="{38C24064-F002-4BCB-9DF3-505C04D61B00}" dt="2022-11-20T09:27:17.300" v="1"/>
      <pc:docMkLst>
        <pc:docMk/>
      </pc:docMkLst>
      <pc:sldChg chg="modSp">
        <pc:chgData name="Moldir" userId="df42278df007c026" providerId="LiveId" clId="{38C24064-F002-4BCB-9DF3-505C04D61B00}" dt="2022-11-20T09:26:43.461" v="0"/>
        <pc:sldMkLst>
          <pc:docMk/>
          <pc:sldMk cId="0" sldId="261"/>
        </pc:sldMkLst>
        <pc:graphicFrameChg chg="mod">
          <ac:chgData name="Moldir" userId="df42278df007c026" providerId="LiveId" clId="{38C24064-F002-4BCB-9DF3-505C04D61B00}" dt="2022-11-20T09:26:43.46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38C24064-F002-4BCB-9DF3-505C04D61B00}" dt="2022-11-20T09:27:17.300" v="1"/>
        <pc:sldMkLst>
          <pc:docMk/>
          <pc:sldMk cId="334028445" sldId="265"/>
        </pc:sldMkLst>
        <pc:spChg chg="mod">
          <ac:chgData name="Moldir" userId="df42278df007c026" providerId="LiveId" clId="{38C24064-F002-4BCB-9DF3-505C04D61B00}" dt="2022-11-20T09:27:17.300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50855119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Облачно, временами осадки (преимущественно снег), туман, гололед.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с переходом на юго-западный 5-10 м/с. Температура воздуха ночью 3-5 мороза, днем 1-3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21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22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Облачно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временами осадки (преимущественно снег), туман, гололед. Ветер 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2-4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21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рассеиванию загрязняющих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939089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KZ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KZ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14810</TotalTime>
  <Words>655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2497</cp:revision>
  <cp:lastPrinted>2021-07-01T03:56:27Z</cp:lastPrinted>
  <dcterms:created xsi:type="dcterms:W3CDTF">2018-03-27T06:03:00Z</dcterms:created>
  <dcterms:modified xsi:type="dcterms:W3CDTF">2022-11-20T09:27:20Z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