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870" autoAdjust="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5AF39491-9CDE-4DB3-8A24-722CA4DB8950}"/>
    <pc:docChg chg="modSld">
      <pc:chgData name="Moldir" userId="df42278df007c026" providerId="LiveId" clId="{5AF39491-9CDE-4DB3-8A24-722CA4DB8950}" dt="2022-11-20T10:13:59.120" v="44" actId="20577"/>
      <pc:docMkLst>
        <pc:docMk/>
      </pc:docMkLst>
      <pc:sldChg chg="modSp mod">
        <pc:chgData name="Moldir" userId="df42278df007c026" providerId="LiveId" clId="{5AF39491-9CDE-4DB3-8A24-722CA4DB8950}" dt="2022-11-20T10:13:59.120" v="44" actId="20577"/>
        <pc:sldMkLst>
          <pc:docMk/>
          <pc:sldMk cId="0" sldId="261"/>
        </pc:sldMkLst>
        <pc:graphicFrameChg chg="modGraphic">
          <ac:chgData name="Moldir" userId="df42278df007c026" providerId="LiveId" clId="{5AF39491-9CDE-4DB3-8A24-722CA4DB8950}" dt="2022-11-20T10:13:59.120" v="44" actId="20577"/>
          <ac:graphicFrameMkLst>
            <pc:docMk/>
            <pc:sldMk cId="0" sldId="261"/>
            <ac:graphicFrameMk id="15" creationId="{94CC0974-E1E4-47F3-9A8B-49A879A3B96B}"/>
          </ac:graphicFrameMkLst>
        </pc:graphicFrameChg>
      </pc:sldChg>
      <pc:sldChg chg="modSp mod">
        <pc:chgData name="Moldir" userId="df42278df007c026" providerId="LiveId" clId="{5AF39491-9CDE-4DB3-8A24-722CA4DB8950}" dt="2022-11-20T10:13:21.164" v="0"/>
        <pc:sldMkLst>
          <pc:docMk/>
          <pc:sldMk cId="334028445" sldId="265"/>
        </pc:sldMkLst>
        <pc:spChg chg="mod">
          <ac:chgData name="Moldir" userId="df42278df007c026" providerId="LiveId" clId="{5AF39491-9CDE-4DB3-8A24-722CA4DB8950}" dt="2022-11-20T10:13:21.164"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84828578"/>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№324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999716639"/>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44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0,03</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954381"/>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21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20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21</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жол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бойында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қарлы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қатқақ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бағыттан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бағытқа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ауысады</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10-12,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22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21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22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6-8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sp>
        <p:nvSpPr>
          <p:cNvPr id="22" name="TextBox 13"/>
          <p:cNvSpPr txBox="1"/>
          <p:nvPr/>
        </p:nvSpPr>
        <p:spPr>
          <a:xfrm>
            <a:off x="4971874" y="301248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39032" y="2406855"/>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22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97387" y="4346541"/>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14813</TotalTime>
  <Words>621</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2552</cp:revision>
  <cp:lastPrinted>2021-07-01T03:56:27Z</cp:lastPrinted>
  <dcterms:created xsi:type="dcterms:W3CDTF">2018-03-27T06:03:00Z</dcterms:created>
  <dcterms:modified xsi:type="dcterms:W3CDTF">2022-11-20T10:14:06Z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