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0197D-950E-4C23-8246-11172C2FE483}" v="1" dt="2022-11-20T10:10:41.9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960197D-950E-4C23-8246-11172C2FE483}"/>
    <pc:docChg chg="modSld">
      <pc:chgData name="Moldir" userId="df42278df007c026" providerId="LiveId" clId="{5960197D-950E-4C23-8246-11172C2FE483}" dt="2022-11-20T10:10:57.258" v="1"/>
      <pc:docMkLst>
        <pc:docMk/>
      </pc:docMkLst>
      <pc:sldChg chg="modSp">
        <pc:chgData name="Moldir" userId="df42278df007c026" providerId="LiveId" clId="{5960197D-950E-4C23-8246-11172C2FE483}" dt="2022-11-20T10:10:41.976" v="0"/>
        <pc:sldMkLst>
          <pc:docMk/>
          <pc:sldMk cId="0" sldId="261"/>
        </pc:sldMkLst>
        <pc:graphicFrameChg chg="mod">
          <ac:chgData name="Moldir" userId="df42278df007c026" providerId="LiveId" clId="{5960197D-950E-4C23-8246-11172C2FE483}" dt="2022-11-20T10:10:41.97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5960197D-950E-4C23-8246-11172C2FE483}" dt="2022-11-20T10:10:57.258" v="1"/>
        <pc:sldMkLst>
          <pc:docMk/>
          <pc:sldMk cId="334028445" sldId="265"/>
        </pc:sldMkLst>
        <pc:spChg chg="mod">
          <ac:chgData name="Moldir" userId="df42278df007c026" providerId="LiveId" clId="{5960197D-950E-4C23-8246-11172C2FE483}" dt="2022-11-20T10:10:57.25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582933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21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снег). Ветер юго-западный 9-14 м/с. Температура воздуха ночью 1-3 тепла, днем 8-10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22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22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осадки (дождь, снег)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3-8 м/с. Температура воздуха ночью 2-4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13829</TotalTime>
  <Words>612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2682</cp:revision>
  <cp:lastPrinted>2021-07-01T03:56:27Z</cp:lastPrinted>
  <dcterms:created xsi:type="dcterms:W3CDTF">2018-03-27T06:03:00Z</dcterms:created>
  <dcterms:modified xsi:type="dcterms:W3CDTF">2022-11-20T10:11:01Z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