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AE93F62E-1019-4FE0-877F-DCC35760855D}"/>
    <pc:docChg chg="custSel modSld">
      <pc:chgData name="Moldir" userId="df42278df007c026" providerId="LiveId" clId="{AE93F62E-1019-4FE0-877F-DCC35760855D}" dt="2022-11-20T10:21:34.148" v="36" actId="207"/>
      <pc:docMkLst>
        <pc:docMk/>
      </pc:docMkLst>
      <pc:sldChg chg="modSp mod">
        <pc:chgData name="Moldir" userId="df42278df007c026" providerId="LiveId" clId="{AE93F62E-1019-4FE0-877F-DCC35760855D}" dt="2022-11-20T10:21:34.148" v="36" actId="207"/>
        <pc:sldMkLst>
          <pc:docMk/>
          <pc:sldMk cId="0" sldId="261"/>
        </pc:sldMkLst>
        <pc:graphicFrameChg chg="modGraphic">
          <ac:chgData name="Moldir" userId="df42278df007c026" providerId="LiveId" clId="{AE93F62E-1019-4FE0-877F-DCC35760855D}" dt="2022-11-20T10:19:01.006" v="35" actId="20577"/>
          <ac:graphicFrameMkLst>
            <pc:docMk/>
            <pc:sldMk cId="0" sldId="261"/>
            <ac:graphicFrameMk id="15" creationId="{94CC0974-E1E4-47F3-9A8B-49A879A3B96B}"/>
          </ac:graphicFrameMkLst>
        </pc:graphicFrameChg>
        <pc:graphicFrameChg chg="modGraphic">
          <ac:chgData name="Moldir" userId="df42278df007c026" providerId="LiveId" clId="{AE93F62E-1019-4FE0-877F-DCC35760855D}" dt="2022-11-20T10:21:34.148" v="36" actId="207"/>
          <ac:graphicFrameMkLst>
            <pc:docMk/>
            <pc:sldMk cId="0" sldId="261"/>
            <ac:graphicFrameMk id="19" creationId="{00000000-0000-0000-0000-000000000000}"/>
          </ac:graphicFrameMkLst>
        </pc:graphicFrameChg>
      </pc:sldChg>
      <pc:sldChg chg="modSp mod">
        <pc:chgData name="Moldir" userId="df42278df007c026" providerId="LiveId" clId="{AE93F62E-1019-4FE0-877F-DCC35760855D}" dt="2022-11-20T10:18:33.321" v="1"/>
        <pc:sldMkLst>
          <pc:docMk/>
          <pc:sldMk cId="334028445" sldId="265"/>
        </pc:sldMkLst>
        <pc:spChg chg="mod">
          <ac:chgData name="Moldir" userId="df42278df007c026" providerId="LiveId" clId="{AE93F62E-1019-4FE0-877F-DCC35760855D}" dt="2022-11-20T10:18:33.321" v="1"/>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110773144"/>
              </p:ext>
            </p:extLst>
          </p:nvPr>
        </p:nvGraphicFramePr>
        <p:xfrm>
          <a:off x="376107" y="6149964"/>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40838" y="166095"/>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601349508"/>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324 </a:t>
                      </a: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 БЮЛЛЕТЕНІ</a:t>
                      </a:r>
                      <a:r>
                        <a:rPr lang="en-US" altLang="x-none" sz="1600" b="1" i="1" dirty="0">
                          <a:solidFill>
                            <a:schemeClr val="tx2">
                              <a:lumMod val="75000"/>
                            </a:schemeClr>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400" b="1" i="1" dirty="0">
                          <a:solidFill>
                            <a:schemeClr val="tx2">
                              <a:lumMod val="75000"/>
                            </a:schemeClr>
                          </a:solidFill>
                          <a:latin typeface="Times New Roman" panose="02020603050405020304" pitchFamily="18" charset="0"/>
                          <a:cs typeface="Times New Roman" panose="02020603050405020304" pitchFamily="18" charset="0"/>
                        </a:rPr>
                        <a:t>Орал </a:t>
                      </a:r>
                      <a:r>
                        <a:rPr lang="kk-KZ" altLang="x-none" sz="1400" b="1" i="1" dirty="0">
                          <a:solidFill>
                            <a:schemeClr val="tx2">
                              <a:lumMod val="75000"/>
                            </a:schemeClr>
                          </a:solidFill>
                          <a:latin typeface="Times New Roman" panose="02020603050405020304" pitchFamily="18" charset="0"/>
                          <a:cs typeface="Times New Roman" panose="02020603050405020304" pitchFamily="18" charset="0"/>
                        </a:rPr>
                        <a:t>қаласы</a:t>
                      </a: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chemeClr val="tx2">
                              <a:lumMod val="75000"/>
                            </a:schemeClr>
                          </a:solidFill>
                          <a:latin typeface="Times New Roman" panose="02020603050405020304" pitchFamily="18" charset="0"/>
                          <a:cs typeface="Times New Roman" panose="02020603050405020304" pitchFamily="18" charset="0"/>
                        </a:rPr>
                        <a:t>2022</a:t>
                      </a: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 жыл 20 қараша</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732581707"/>
              </p:ext>
            </p:extLst>
          </p:nvPr>
        </p:nvGraphicFramePr>
        <p:xfrm>
          <a:off x="5137590" y="621711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5062" y="3594360"/>
            <a:ext cx="480164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20 </a:t>
            </a:r>
            <a:r>
              <a:rPr lang="kk-KZ" altLang="ru-RU" sz="1200" b="1" dirty="0">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725452985"/>
              </p:ext>
            </p:extLst>
          </p:nvPr>
        </p:nvGraphicFramePr>
        <p:xfrm>
          <a:off x="5035073" y="4106671"/>
          <a:ext cx="4629556" cy="201168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958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2139047"/>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Орал</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21 </a:t>
            </a:r>
            <a:r>
              <a:rPr lang="kk-KZ" altLang="ru-RU" sz="1100" b="1" dirty="0">
                <a:latin typeface="Times New Roman" panose="02020603050405020304" pitchFamily="18" charset="0"/>
                <a:cs typeface="Times New Roman" panose="02020603050405020304" pitchFamily="18" charset="0"/>
              </a:rPr>
              <a:t>қарашаға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2022 ж. 20 </a:t>
            </a:r>
            <a:r>
              <a:rPr lang="ru-RU" altLang="ru-RU" sz="1100" b="1" dirty="0" err="1">
                <a:latin typeface="Times New Roman" panose="02020603050405020304" pitchFamily="18" charset="0"/>
                <a:cs typeface="Times New Roman" panose="02020603050405020304" pitchFamily="18" charset="0"/>
              </a:rPr>
              <a:t>қараша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бастап</a:t>
            </a:r>
            <a:r>
              <a:rPr lang="ru-RU" altLang="ru-RU" sz="1100" b="1" dirty="0">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100" b="1" dirty="0">
                <a:latin typeface="Times New Roman" panose="02020603050405020304" pitchFamily="18" charset="0"/>
                <a:cs typeface="Times New Roman" panose="02020603050405020304" pitchFamily="18" charset="0"/>
              </a:rPr>
              <a:t> 21 </a:t>
            </a:r>
            <a:r>
              <a:rPr lang="ru-RU" altLang="ru-RU" sz="1100" b="1" dirty="0" err="1">
                <a:latin typeface="Times New Roman" panose="02020603050405020304" pitchFamily="18" charset="0"/>
                <a:cs typeface="Times New Roman" panose="02020603050405020304" pitchFamily="18" charset="0"/>
              </a:rPr>
              <a:t>қарашаға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дейін</a:t>
            </a:r>
            <a:r>
              <a:rPr lang="ru-RU" altLang="ru-RU" sz="1100" b="1" dirty="0">
                <a:latin typeface="Times New Roman" panose="02020603050405020304" pitchFamily="18" charset="0"/>
                <a:cs typeface="Times New Roman" panose="02020603050405020304" pitchFamily="18" charset="0"/>
              </a:rPr>
              <a:t> </a:t>
            </a:r>
          </a:p>
          <a:p>
            <a:pPr lvl="0" indent="144000"/>
            <a:r>
              <a:rPr lang="kk-KZ" sz="1100" dirty="0">
                <a:latin typeface="Times New Roman" pitchFamily="18" charset="0"/>
                <a:cs typeface="Times New Roman" pitchFamily="18" charset="0"/>
              </a:rPr>
              <a:t>Бұлтты, күндіз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kk-KZ" sz="1100" dirty="0">
                <a:latin typeface="Times New Roman" pitchFamily="18" charset="0"/>
                <a:cs typeface="Times New Roman" pitchFamily="18" charset="0"/>
              </a:rPr>
              <a:t>(жаңбыр, қар). Түнде және таңертең тұман, көктайғақ. Жел солтүстік-батыстан соғады, күші 9-14 м/с. Ауа температурасы түнде 0-2 аяз, күндіз 2-4 градус жылы.</a:t>
            </a:r>
            <a:r>
              <a:rPr lang="ru-RU" sz="1100" b="1" dirty="0">
                <a:solidFill>
                  <a:srgbClr val="000000"/>
                </a:solidFill>
                <a:latin typeface="Times New Roman" pitchFamily="18" charset="0"/>
                <a:cs typeface="Times New Roman" pitchFamily="18" charset="0"/>
                <a:sym typeface="+mn-ea"/>
              </a:rPr>
              <a:t> </a:t>
            </a:r>
          </a:p>
          <a:p>
            <a:pPr lvl="0" algn="ctr"/>
            <a:endParaRPr lang="ru-RU" sz="1100" b="1" dirty="0">
              <a:solidFill>
                <a:srgbClr val="000000"/>
              </a:solidFill>
              <a:latin typeface="Times New Roman" pitchFamily="18" charset="0"/>
              <a:cs typeface="Times New Roman" pitchFamily="18" charset="0"/>
              <a:sym typeface="+mn-ea"/>
            </a:endParaRPr>
          </a:p>
          <a:p>
            <a:pPr lvl="0" algn="ctr"/>
            <a:r>
              <a:rPr lang="ru-RU" sz="1100" b="1" dirty="0">
                <a:solidFill>
                  <a:srgbClr val="000000"/>
                </a:solidFill>
                <a:latin typeface="Times New Roman" pitchFamily="18" charset="0"/>
                <a:cs typeface="Times New Roman" pitchFamily="18" charset="0"/>
                <a:sym typeface="+mn-ea"/>
              </a:rPr>
              <a:t>22 </a:t>
            </a:r>
            <a:r>
              <a:rPr lang="kk-KZ" sz="1100" b="1" dirty="0">
                <a:solidFill>
                  <a:srgbClr val="000000"/>
                </a:solidFill>
                <a:latin typeface="Times New Roman" panose="02020603050405020304" pitchFamily="18" charset="0"/>
                <a:cs typeface="Times New Roman" panose="02020603050405020304" pitchFamily="18" charset="0"/>
                <a:sym typeface="+mn-ea"/>
              </a:rPr>
              <a:t>қарашаға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kk-KZ" sz="1100" b="1" dirty="0">
                <a:solidFill>
                  <a:srgbClr val="000000"/>
                </a:solidFill>
                <a:latin typeface="Times New Roman" panose="02020603050405020304" pitchFamily="18" charset="0"/>
                <a:cs typeface="Times New Roman" panose="02020603050405020304" pitchFamily="18" charset="0"/>
                <a:sym typeface="+mn-ea"/>
              </a:rPr>
              <a:t> 21</a:t>
            </a:r>
            <a:r>
              <a:rPr lang="ru-RU" sz="1100" b="1" dirty="0">
                <a:solidFill>
                  <a:prstClr val="black"/>
                </a:solidFill>
                <a:latin typeface="Times New Roman" panose="02020603050405020304" pitchFamily="18" charset="0"/>
                <a:cs typeface="Times New Roman" panose="02020603050405020304" pitchFamily="18" charset="0"/>
                <a:sym typeface="+mn-ea"/>
              </a:rPr>
              <a:t> </a:t>
            </a:r>
            <a:r>
              <a:rPr lang="ru-RU" sz="1100" b="1" dirty="0" err="1">
                <a:solidFill>
                  <a:prstClr val="black"/>
                </a:solidFill>
                <a:latin typeface="Times New Roman" panose="02020603050405020304" pitchFamily="18" charset="0"/>
                <a:cs typeface="Times New Roman" panose="02020603050405020304" pitchFamily="18" charset="0"/>
                <a:sym typeface="+mn-ea"/>
              </a:rPr>
              <a:t>қараша</a:t>
            </a:r>
            <a:r>
              <a:rPr lang="ru-RU" altLang="ru-RU" sz="1100" b="1" dirty="0">
                <a:solidFill>
                  <a:prstClr val="black"/>
                </a:solidFill>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rPr>
              <a:t>20 с. </a:t>
            </a:r>
            <a:r>
              <a:rPr lang="ru-RU" sz="11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100" b="1" dirty="0">
                <a:solidFill>
                  <a:srgbClr val="000000"/>
                </a:solidFill>
                <a:latin typeface="Times New Roman" panose="02020603050405020304" pitchFamily="18" charset="0"/>
                <a:cs typeface="Times New Roman" panose="02020603050405020304" pitchFamily="18" charset="0"/>
                <a:sym typeface="+mn-ea"/>
              </a:rPr>
              <a:t> 2022 ж. 22 </a:t>
            </a:r>
            <a:r>
              <a:rPr lang="kk-KZ" sz="1100" b="1" dirty="0">
                <a:solidFill>
                  <a:srgbClr val="000000"/>
                </a:solidFill>
                <a:latin typeface="Times New Roman" panose="02020603050405020304" pitchFamily="18" charset="0"/>
                <a:cs typeface="Times New Roman" panose="02020603050405020304" pitchFamily="18" charset="0"/>
                <a:sym typeface="+mn-ea"/>
              </a:rPr>
              <a:t>қарашаға </a:t>
            </a:r>
            <a:r>
              <a:rPr lang="ru-RU" sz="1100" b="1" dirty="0">
                <a:solidFill>
                  <a:srgbClr val="000000"/>
                </a:solidFill>
                <a:latin typeface="Times New Roman" panose="02020603050405020304" pitchFamily="18" charset="0"/>
                <a:cs typeface="Times New Roman" panose="02020603050405020304" pitchFamily="18" charset="0"/>
                <a:sym typeface="+mn-ea"/>
              </a:rPr>
              <a:t>08 с. </a:t>
            </a:r>
            <a:r>
              <a:rPr lang="ru-RU" sz="1100" b="1" dirty="0" err="1">
                <a:solidFill>
                  <a:srgbClr val="000000"/>
                </a:solidFill>
                <a:latin typeface="Times New Roman" panose="02020603050405020304" pitchFamily="18" charset="0"/>
                <a:cs typeface="Times New Roman" panose="02020603050405020304" pitchFamily="18" charset="0"/>
                <a:sym typeface="+mn-ea"/>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indent="144000" algn="just"/>
            <a:r>
              <a:rPr lang="kk-KZ" sz="1100" dirty="0">
                <a:latin typeface="Times New Roman" pitchFamily="18" charset="0"/>
                <a:cs typeface="Times New Roman" pitchFamily="18" charset="0"/>
              </a:rPr>
              <a:t>Көшпелі бұлтты, жауын-шашын (жаңбыр, қар</a:t>
            </a:r>
            <a:r>
              <a:rPr lang="ru-RU" sz="1100" dirty="0">
                <a:latin typeface="Times New Roman" pitchFamily="18" charset="0"/>
                <a:cs typeface="Times New Roman" pitchFamily="18" charset="0"/>
              </a:rPr>
              <a:t>), </a:t>
            </a:r>
            <a:r>
              <a:rPr lang="kk-KZ" sz="1100" dirty="0">
                <a:latin typeface="Times New Roman" pitchFamily="18" charset="0"/>
                <a:cs typeface="Times New Roman" pitchFamily="18" charset="0"/>
              </a:rPr>
              <a:t>көктайғақ. </a:t>
            </a:r>
            <a:r>
              <a:rPr lang="ru-RU" sz="1100" dirty="0" err="1">
                <a:latin typeface="Times New Roman" panose="02020603050405020304" pitchFamily="18" charset="0"/>
                <a:cs typeface="Times New Roman" panose="02020603050405020304" pitchFamily="18" charset="0"/>
              </a:rPr>
              <a:t>Жел</a:t>
            </a:r>
            <a:r>
              <a:rPr lang="ru-RU" sz="1100" dirty="0">
                <a:latin typeface="Times New Roman" panose="02020603050405020304" pitchFamily="18" charset="0"/>
                <a:cs typeface="Times New Roman" panose="02020603050405020304" pitchFamily="18" charset="0"/>
              </a:rPr>
              <a:t> </a:t>
            </a:r>
            <a:r>
              <a:rPr lang="kk-KZ" sz="1100" dirty="0">
                <a:latin typeface="Times New Roman" pitchFamily="18" charset="0"/>
                <a:cs typeface="Times New Roman" pitchFamily="18" charset="0"/>
              </a:rPr>
              <a:t>оңтүстік-шығыстан соғады,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9-14</a:t>
            </a:r>
            <a:r>
              <a:rPr lang="kk-KZ" sz="1100" dirty="0">
                <a:latin typeface="Times New Roman" pitchFamily="18" charset="0"/>
                <a:cs typeface="Times New Roman" pitchFamily="18" charset="0"/>
              </a:rPr>
              <a:t> м/с.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0-2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a:p>
            <a:pPr indent="182563"/>
            <a:endParaRPr lang="ru-RU" sz="1200" dirty="0">
              <a:latin typeface="Times New Roman" pitchFamily="18" charset="0"/>
              <a:cs typeface="Times New Roman" pitchFamily="18" charset="0"/>
            </a:endParaRPr>
          </a:p>
        </p:txBody>
      </p:sp>
      <p:sp>
        <p:nvSpPr>
          <p:cNvPr id="22" name="TextBox 13"/>
          <p:cNvSpPr txBox="1"/>
          <p:nvPr/>
        </p:nvSpPr>
        <p:spPr>
          <a:xfrm>
            <a:off x="5025122" y="326797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02349" y="2569049"/>
            <a:ext cx="4680168"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21 </a:t>
            </a:r>
            <a:r>
              <a:rPr lang="ru-RU" sz="1100" b="1"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22 </a:t>
            </a:r>
            <a:r>
              <a:rPr lang="ru-RU" sz="1100" b="1" dirty="0" err="1">
                <a:solidFill>
                  <a:schemeClr val="tx1"/>
                </a:solidFill>
                <a:latin typeface="Times New Roman" panose="02020603050405020304" pitchFamily="18" charset="0"/>
                <a:cs typeface="Times New Roman" panose="02020603050405020304" pitchFamily="18" charset="0"/>
              </a:rPr>
              <a:t>қараша</a:t>
            </a:r>
            <a:r>
              <a:rPr lang="ru-RU" sz="1100" b="1"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2348" y="4389694"/>
            <a:ext cx="4291013" cy="1877794"/>
            <a:chOff x="531522" y="3799939"/>
            <a:chExt cx="4291013" cy="2126785"/>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97688"/>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772416"/>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17074</TotalTime>
  <Words>629</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3020</cp:revision>
  <cp:lastPrinted>2021-07-01T03:56:27Z</cp:lastPrinted>
  <dcterms:created xsi:type="dcterms:W3CDTF">2018-03-27T06:03:00Z</dcterms:created>
  <dcterms:modified xsi:type="dcterms:W3CDTF">2022-11-20T10:21:43Z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