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260B5D-8D51-49A0-8D44-1099D1B33D2C}" v="1" dt="2022-11-20T09:14:23.1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1FF810D1-91C8-4752-840F-9339DB374AF0}"/>
    <pc:docChg chg="modSld">
      <pc:chgData name="Moldir Kabdualieva" userId="df42278df007c026" providerId="LiveId" clId="{1FF810D1-91C8-4752-840F-9339DB374AF0}" dt="2022-10-29T10:08:40.616" v="4" actId="1076"/>
      <pc:docMkLst>
        <pc:docMk/>
      </pc:docMkLst>
      <pc:sldChg chg="modSp">
        <pc:chgData name="Moldir Kabdualieva" userId="df42278df007c026" providerId="LiveId" clId="{1FF810D1-91C8-4752-840F-9339DB374AF0}" dt="2022-10-29T10:08:13.641" v="0"/>
        <pc:sldMkLst>
          <pc:docMk/>
          <pc:sldMk cId="0" sldId="261"/>
        </pc:sldMkLst>
        <pc:graphicFrameChg chg="mod">
          <ac:chgData name="Moldir Kabdualieva" userId="df42278df007c026" providerId="LiveId" clId="{1FF810D1-91C8-4752-840F-9339DB374AF0}" dt="2022-10-29T10:08:13.64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1FF810D1-91C8-4752-840F-9339DB374AF0}" dt="2022-10-29T10:08:40.616" v="4" actId="1076"/>
        <pc:sldMkLst>
          <pc:docMk/>
          <pc:sldMk cId="334028445" sldId="265"/>
        </pc:sldMkLst>
        <pc:spChg chg="add mod">
          <ac:chgData name="Moldir Kabdualieva" userId="df42278df007c026" providerId="LiveId" clId="{1FF810D1-91C8-4752-840F-9339DB374AF0}" dt="2022-10-29T10:08:40.616" v="4" actId="1076"/>
          <ac:spMkLst>
            <pc:docMk/>
            <pc:sldMk cId="334028445" sldId="265"/>
            <ac:spMk id="5" creationId="{94DB7029-9C20-3D75-9F59-38DD89F48787}"/>
          </ac:spMkLst>
        </pc:spChg>
        <pc:spChg chg="del">
          <ac:chgData name="Moldir Kabdualieva" userId="df42278df007c026" providerId="LiveId" clId="{1FF810D1-91C8-4752-840F-9339DB374AF0}" dt="2022-10-29T10:08:23.149" v="1" actId="478"/>
          <ac:spMkLst>
            <pc:docMk/>
            <pc:sldMk cId="334028445" sldId="265"/>
            <ac:spMk id="21" creationId="{00000000-0000-0000-0000-000000000000}"/>
          </ac:spMkLst>
        </pc:spChg>
      </pc:sldChg>
    </pc:docChg>
  </pc:docChgLst>
  <pc:docChgLst>
    <pc:chgData name="Moldir Kabdualieva" userId="df42278df007c026" providerId="LiveId" clId="{E27336C0-3F29-43F6-93B4-E41E4F91DC99}"/>
    <pc:docChg chg="undo custSel modSld">
      <pc:chgData name="Moldir Kabdualieva" userId="df42278df007c026" providerId="LiveId" clId="{E27336C0-3F29-43F6-93B4-E41E4F91DC99}" dt="2022-10-23T09:17:17.087" v="106" actId="20577"/>
      <pc:docMkLst>
        <pc:docMk/>
      </pc:docMkLst>
      <pc:sldChg chg="modSp mod">
        <pc:chgData name="Moldir Kabdualieva" userId="df42278df007c026" providerId="LiveId" clId="{E27336C0-3F29-43F6-93B4-E41E4F91DC99}" dt="2022-10-23T09:16:20.677" v="40" actId="20577"/>
        <pc:sldMkLst>
          <pc:docMk/>
          <pc:sldMk cId="0" sldId="261"/>
        </pc:sldMkLst>
        <pc:spChg chg="mod">
          <ac:chgData name="Moldir Kabdualieva" userId="df42278df007c026" providerId="LiveId" clId="{E27336C0-3F29-43F6-93B4-E41E4F91DC99}" dt="2022-10-23T09:16:20.677" v="40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5:45.022" v="38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E27336C0-3F29-43F6-93B4-E41E4F91DC99}" dt="2022-10-23T09:17:17.087" v="106" actId="20577"/>
        <pc:sldMkLst>
          <pc:docMk/>
          <pc:sldMk cId="334028445" sldId="265"/>
        </pc:sldMkLst>
        <pc:spChg chg="mod">
          <ac:chgData name="Moldir Kabdualieva" userId="df42278df007c026" providerId="LiveId" clId="{E27336C0-3F29-43F6-93B4-E41E4F91DC99}" dt="2022-10-23T09:17:17.087" v="106" actId="20577"/>
          <ac:spMkLst>
            <pc:docMk/>
            <pc:sldMk cId="334028445" sldId="265"/>
            <ac:spMk id="20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6:56.949" v="73" actId="20577"/>
          <ac:graphicFrameMkLst>
            <pc:docMk/>
            <pc:sldMk cId="334028445" sldId="265"/>
            <ac:graphicFrameMk id="2" creationId="{00000000-0000-0000-0000-000000000000}"/>
          </ac:graphicFrameMkLst>
        </pc:graphicFrameChg>
      </pc:sldChg>
    </pc:docChg>
  </pc:docChgLst>
  <pc:docChgLst>
    <pc:chgData name="Moldir" userId="df42278df007c026" providerId="LiveId" clId="{38A08D10-8A13-4A5E-BAF8-055F3656CAA9}"/>
    <pc:docChg chg="modSld">
      <pc:chgData name="Moldir" userId="df42278df007c026" providerId="LiveId" clId="{38A08D10-8A13-4A5E-BAF8-055F3656CAA9}" dt="2022-11-19T08:46:58.521" v="2" actId="20577"/>
      <pc:docMkLst>
        <pc:docMk/>
      </pc:docMkLst>
      <pc:sldChg chg="modSp mod">
        <pc:chgData name="Moldir" userId="df42278df007c026" providerId="LiveId" clId="{38A08D10-8A13-4A5E-BAF8-055F3656CAA9}" dt="2022-11-19T08:46:58.521" v="2" actId="20577"/>
        <pc:sldMkLst>
          <pc:docMk/>
          <pc:sldMk cId="0" sldId="261"/>
        </pc:sldMkLst>
        <pc:spChg chg="mod">
          <ac:chgData name="Moldir" userId="df42278df007c026" providerId="LiveId" clId="{38A08D10-8A13-4A5E-BAF8-055F3656CAA9}" dt="2022-11-19T08:46:58.521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38A08D10-8A13-4A5E-BAF8-055F3656CAA9}" dt="2022-11-19T08:46:53.255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  <pc:docChgLst>
    <pc:chgData name="Moldir Kabdualieva" userId="df42278df007c026" providerId="LiveId" clId="{C4E5F722-8935-43DA-94E9-1D6A13EB0021}"/>
    <pc:docChg chg="custSel modSld">
      <pc:chgData name="Moldir Kabdualieva" userId="df42278df007c026" providerId="LiveId" clId="{C4E5F722-8935-43DA-94E9-1D6A13EB0021}" dt="2022-10-16T09:06:37.475" v="7" actId="14100"/>
      <pc:docMkLst>
        <pc:docMk/>
      </pc:docMkLst>
      <pc:sldChg chg="modSp mod">
        <pc:chgData name="Moldir Kabdualieva" userId="df42278df007c026" providerId="LiveId" clId="{C4E5F722-8935-43DA-94E9-1D6A13EB0021}" dt="2022-10-16T09:06:01.682" v="2" actId="20577"/>
        <pc:sldMkLst>
          <pc:docMk/>
          <pc:sldMk cId="0" sldId="261"/>
        </pc:sldMkLst>
        <pc:spChg chg="mod">
          <ac:chgData name="Moldir Kabdualieva" userId="df42278df007c026" providerId="LiveId" clId="{C4E5F722-8935-43DA-94E9-1D6A13EB0021}" dt="2022-10-16T09:06:01.682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C4E5F722-8935-43DA-94E9-1D6A13EB0021}" dt="2022-10-16T09:05:48.09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C4E5F722-8935-43DA-94E9-1D6A13EB0021}" dt="2022-10-16T09:06:37.475" v="7" actId="14100"/>
        <pc:sldMkLst>
          <pc:docMk/>
          <pc:sldMk cId="334028445" sldId="265"/>
        </pc:sldMkLst>
        <pc:spChg chg="add mod">
          <ac:chgData name="Moldir Kabdualieva" userId="df42278df007c026" providerId="LiveId" clId="{C4E5F722-8935-43DA-94E9-1D6A13EB0021}" dt="2022-10-16T09:06:37.475" v="7" actId="14100"/>
          <ac:spMkLst>
            <pc:docMk/>
            <pc:sldMk cId="334028445" sldId="265"/>
            <ac:spMk id="5" creationId="{AE93607C-7D93-AECD-F2EE-2FDE1B0A26EA}"/>
          </ac:spMkLst>
        </pc:spChg>
        <pc:spChg chg="del">
          <ac:chgData name="Moldir Kabdualieva" userId="df42278df007c026" providerId="LiveId" clId="{C4E5F722-8935-43DA-94E9-1D6A13EB0021}" dt="2022-10-16T09:06:26.964" v="3" actId="478"/>
          <ac:spMkLst>
            <pc:docMk/>
            <pc:sldMk cId="334028445" sldId="265"/>
            <ac:spMk id="21" creationId="{A749C2F8-23C3-4A95-A976-9FB1B6BA7313}"/>
          </ac:spMkLst>
        </pc:spChg>
      </pc:sldChg>
    </pc:docChg>
  </pc:docChgLst>
  <pc:docChgLst>
    <pc:chgData name="Moldir" userId="df42278df007c026" providerId="LiveId" clId="{1A260B5D-8D51-49A0-8D44-1099D1B33D2C}"/>
    <pc:docChg chg="modSld">
      <pc:chgData name="Moldir" userId="df42278df007c026" providerId="LiveId" clId="{1A260B5D-8D51-49A0-8D44-1099D1B33D2C}" dt="2022-11-20T09:14:29.268" v="4" actId="20577"/>
      <pc:docMkLst>
        <pc:docMk/>
      </pc:docMkLst>
      <pc:sldChg chg="modSp mod">
        <pc:chgData name="Moldir" userId="df42278df007c026" providerId="LiveId" clId="{1A260B5D-8D51-49A0-8D44-1099D1B33D2C}" dt="2022-11-20T09:14:29.268" v="4" actId="20577"/>
        <pc:sldMkLst>
          <pc:docMk/>
          <pc:sldMk cId="0" sldId="261"/>
        </pc:sldMkLst>
        <pc:spChg chg="mod">
          <ac:chgData name="Moldir" userId="df42278df007c026" providerId="LiveId" clId="{1A260B5D-8D51-49A0-8D44-1099D1B33D2C}" dt="2022-11-20T09:14:29.268" v="4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1A260B5D-8D51-49A0-8D44-1099D1B33D2C}" dt="2022-11-20T09:14:23.135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  <pc:docChgLst>
    <pc:chgData name="Moldir" userId="df42278df007c026" providerId="LiveId" clId="{6B2DEC5B-E766-4DE9-AB77-390EDCFAF13B}"/>
    <pc:docChg chg="modSld">
      <pc:chgData name="Moldir" userId="df42278df007c026" providerId="LiveId" clId="{6B2DEC5B-E766-4DE9-AB77-390EDCFAF13B}" dt="2022-11-13T10:14:47.185" v="2" actId="20577"/>
      <pc:docMkLst>
        <pc:docMk/>
      </pc:docMkLst>
      <pc:sldChg chg="modSp mod">
        <pc:chgData name="Moldir" userId="df42278df007c026" providerId="LiveId" clId="{6B2DEC5B-E766-4DE9-AB77-390EDCFAF13B}" dt="2022-11-13T10:14:47.185" v="2" actId="20577"/>
        <pc:sldMkLst>
          <pc:docMk/>
          <pc:sldMk cId="0" sldId="261"/>
        </pc:sldMkLst>
        <pc:spChg chg="mod">
          <ac:chgData name="Moldir" userId="df42278df007c026" providerId="LiveId" clId="{6B2DEC5B-E766-4DE9-AB77-390EDCFAF13B}" dt="2022-11-13T10:14:47.185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6B2DEC5B-E766-4DE9-AB77-390EDCFAF13B}" dt="2022-11-13T10:13:38.669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7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6475" y="1243013"/>
            <a:ext cx="4845050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7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marL="0" marR="0" lvl="0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123" marR="0" lvl="1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247" marR="0" lvl="2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370" marR="0" lvl="3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493" marR="0" lvl="4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7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2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365206141"/>
              </p:ext>
            </p:extLst>
          </p:nvPr>
        </p:nvGraphicFramePr>
        <p:xfrm>
          <a:off x="307975" y="2545824"/>
          <a:ext cx="4465638" cy="2136249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№324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4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4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24438" y="142852"/>
            <a:ext cx="47149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Актобе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21 ноября</a:t>
            </a:r>
            <a:endParaRPr lang="ru-RU" alt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20 ноября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20 ч. </a:t>
            </a:r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21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г. 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Облачно, ночью осадки (дождь, снег), гололед. Ветер юго-восточный с переходом на западный м/с. Температура воздуха ночью 3-5 мороза, днем  около 0 градусов.</a:t>
            </a:r>
          </a:p>
          <a:p>
            <a:pPr lvl="0" algn="ctr"/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22 ноября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</a:t>
            </a:r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08 ч. 22 ноября 2022 г.</a:t>
            </a:r>
          </a:p>
          <a:p>
            <a:pPr lvl="0" algn="just"/>
            <a:r>
              <a:rPr lang="ru-RU" sz="1200">
                <a:latin typeface="Times New Roman" pitchFamily="18" charset="0"/>
                <a:cs typeface="Times New Roman" pitchFamily="18" charset="0"/>
              </a:rPr>
              <a:t>Облачно, осадки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(дождь, снег). Ветер юго-восточный 2-7 м/с.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Температура воздуха  0-2 мороза. 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376216318"/>
              </p:ext>
            </p:extLst>
          </p:nvPr>
        </p:nvGraphicFramePr>
        <p:xfrm>
          <a:off x="5024438" y="6500834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ября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385914"/>
              </p:ext>
            </p:extLst>
          </p:nvPr>
        </p:nvGraphicFramePr>
        <p:xfrm>
          <a:off x="5095876" y="4071942"/>
          <a:ext cx="4643470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6781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55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14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6352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 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903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24438" y="228599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21 ноября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22 ноября 2022 года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</a:t>
            </a:r>
            <a:r>
              <a:rPr lang="ru-RU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  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286124"/>
            <a:ext cx="4680169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9" y="4293096"/>
            <a:ext cx="482441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 – ул. Авиагородок, 14 район аэропорта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– ул. Рыскулова, 4 район Шанхай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Есет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109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 – ул. Белинского, 5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Жилгородка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5 – ул. Ломоносова, 7 район  ЖД вокзала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Жанкожа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89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Курмыш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3957" y="67023"/>
            <a:ext cx="484377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41042" y="5037929"/>
            <a:ext cx="4298660" cy="609646"/>
            <a:chOff x="509847" y="4488913"/>
            <a:chExt cx="4298660" cy="699098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09847" y="4729194"/>
              <a:ext cx="2153154" cy="4588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7494" y="4488913"/>
              <a:ext cx="4291013" cy="3176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4909886" y="6400625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"/>
          <p:cNvSpPr/>
          <p:nvPr/>
        </p:nvSpPr>
        <p:spPr>
          <a:xfrm>
            <a:off x="5241032" y="6159404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7125" y="1324494"/>
            <a:ext cx="483060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/>
          <p:nvPr>
            <p:extLst>
              <p:ext uri="{D42A27DB-BD31-4B8C-83A1-F6EECF244321}">
                <p14:modId xmlns:p14="http://schemas.microsoft.com/office/powerpoint/2010/main" val="830486636"/>
              </p:ext>
            </p:extLst>
          </p:nvPr>
        </p:nvGraphicFramePr>
        <p:xfrm>
          <a:off x="4988898" y="531356"/>
          <a:ext cx="4713891" cy="815340"/>
        </p:xfrm>
        <a:graphic>
          <a:graphicData uri="http://schemas.openxmlformats.org/drawingml/2006/table">
            <a:tbl>
              <a:tblPr/>
              <a:tblGrid>
                <a:gridCol w="972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1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3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5204" y="2089444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Таблица 30"/>
          <p:cNvGraphicFramePr/>
          <p:nvPr>
            <p:extLst>
              <p:ext uri="{D42A27DB-BD31-4B8C-83A1-F6EECF244321}">
                <p14:modId xmlns:p14="http://schemas.microsoft.com/office/powerpoint/2010/main" val="3078044502"/>
              </p:ext>
            </p:extLst>
          </p:nvPr>
        </p:nvGraphicFramePr>
        <p:xfrm>
          <a:off x="5017538" y="2366443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960949" y="4619252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484516"/>
              </p:ext>
            </p:extLst>
          </p:nvPr>
        </p:nvGraphicFramePr>
        <p:xfrm>
          <a:off x="5423191" y="5466460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25741" y="287681"/>
            <a:ext cx="44101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</a:t>
            </a:r>
            <a:r>
              <a:rPr lang="ru-RU" sz="1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НМУ</a:t>
            </a:r>
            <a:endParaRPr lang="ru-RU" sz="1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  <a:p>
            <a:pPr algn="ctr"/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13960</TotalTime>
  <Words>651</Words>
  <Application>Microsoft Office PowerPoint</Application>
  <PresentationFormat>Лист A4 (210x297 мм)</PresentationFormat>
  <Paragraphs>97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2561</cp:revision>
  <cp:lastPrinted>2021-02-03T11:37:00Z</cp:lastPrinted>
  <dcterms:created xsi:type="dcterms:W3CDTF">2018-03-27T06:03:00Z</dcterms:created>
  <dcterms:modified xsi:type="dcterms:W3CDTF">2022-11-20T09:14:34Z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