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AAB657-7ABC-4404-919C-3D76F9C9E72F}" v="1" dt="2022-11-20T10:16:20.8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FAAB657-7ABC-4404-919C-3D76F9C9E72F}"/>
    <pc:docChg chg="modSld">
      <pc:chgData name="Moldir" userId="df42278df007c026" providerId="LiveId" clId="{CFAAB657-7ABC-4404-919C-3D76F9C9E72F}" dt="2022-11-20T10:16:56.905" v="5"/>
      <pc:docMkLst>
        <pc:docMk/>
      </pc:docMkLst>
      <pc:sldChg chg="modSp mod">
        <pc:chgData name="Moldir" userId="df42278df007c026" providerId="LiveId" clId="{CFAAB657-7ABC-4404-919C-3D76F9C9E72F}" dt="2022-11-20T10:16:24.850" v="4" actId="20577"/>
        <pc:sldMkLst>
          <pc:docMk/>
          <pc:sldMk cId="0" sldId="261"/>
        </pc:sldMkLst>
        <pc:spChg chg="mod">
          <ac:chgData name="Moldir" userId="df42278df007c026" providerId="LiveId" clId="{CFAAB657-7ABC-4404-919C-3D76F9C9E72F}" dt="2022-11-20T10:16:24.850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CFAAB657-7ABC-4404-919C-3D76F9C9E72F}" dt="2022-11-20T10:16:20.87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CFAAB657-7ABC-4404-919C-3D76F9C9E72F}" dt="2022-11-20T10:16:56.905" v="5"/>
        <pc:sldMkLst>
          <pc:docMk/>
          <pc:sldMk cId="334028445" sldId="265"/>
        </pc:sldMkLst>
        <pc:spChg chg="mod">
          <ac:chgData name="Moldir" userId="df42278df007c026" providerId="LiveId" clId="{CFAAB657-7ABC-4404-919C-3D76F9C9E72F}" dt="2022-11-20T10:16:56.905" v="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84724562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8420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21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Ночью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 Температура воздуха ночью 13-15°, днем 6-8°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21 ноября по 09 ч. 22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2-7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13-15°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1910" y="608512"/>
            <a:ext cx="22752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19480</TotalTime>
  <Words>651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2640</cp:revision>
  <cp:lastPrinted>2021-10-18T15:52:53Z</cp:lastPrinted>
  <dcterms:created xsi:type="dcterms:W3CDTF">2018-03-27T06:03:00Z</dcterms:created>
  <dcterms:modified xsi:type="dcterms:W3CDTF">2022-11-20T10:16:59Z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