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855C75-11BB-4440-B024-6424E5893FE6}" v="1" dt="2022-11-20T10:01:54.3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F855C75-11BB-4440-B024-6424E5893FE6}"/>
    <pc:docChg chg="undo custSel modSld">
      <pc:chgData name="Moldir" userId="df42278df007c026" providerId="LiveId" clId="{EF855C75-11BB-4440-B024-6424E5893FE6}" dt="2022-11-20T10:02:16.809" v="4"/>
      <pc:docMkLst>
        <pc:docMk/>
      </pc:docMkLst>
      <pc:sldChg chg="modSp mod">
        <pc:chgData name="Moldir" userId="df42278df007c026" providerId="LiveId" clId="{EF855C75-11BB-4440-B024-6424E5893FE6}" dt="2022-11-20T10:02:02.749" v="3" actId="207"/>
        <pc:sldMkLst>
          <pc:docMk/>
          <pc:sldMk cId="0" sldId="261"/>
        </pc:sldMkLst>
        <pc:spChg chg="mod">
          <ac:chgData name="Moldir" userId="df42278df007c026" providerId="LiveId" clId="{EF855C75-11BB-4440-B024-6424E5893FE6}" dt="2022-11-20T10:02:02.749" v="3" actId="20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EF855C75-11BB-4440-B024-6424E5893FE6}" dt="2022-11-20T10:01:54.325" v="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EF855C75-11BB-4440-B024-6424E5893FE6}" dt="2022-11-20T10:02:16.809" v="4"/>
        <pc:sldMkLst>
          <pc:docMk/>
          <pc:sldMk cId="334028445" sldId="265"/>
        </pc:sldMkLst>
        <pc:spChg chg="mod">
          <ac:chgData name="Moldir" userId="df42278df007c026" providerId="LiveId" clId="{EF855C75-11BB-4440-B024-6424E5893FE6}" dt="2022-11-20T10:02:16.809" v="4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24304203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324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694707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261618"/>
            <a:ext cx="4798916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21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21 ноября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Без осадков. Ветер южный 5-10 м/с. Температура воздуха ночью 20-22, днем 9-11 мороза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ноября до 09 ч. 22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западный 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12-14</a:t>
            </a:r>
            <a:r>
              <a:rPr lang="kk-KZ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21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, </a:t>
            </a:r>
            <a:r>
              <a:rPr lang="ru-RU" altLang="en-US" sz="120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18029</TotalTime>
  <Words>644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2929</cp:revision>
  <cp:lastPrinted>2021-11-30T05:55:24Z</cp:lastPrinted>
  <dcterms:created xsi:type="dcterms:W3CDTF">2018-03-27T06:03:00Z</dcterms:created>
  <dcterms:modified xsi:type="dcterms:W3CDTF">2022-11-20T10:02:17Z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