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5560EA69-C187-4DFC-8146-4A3D8076BC3F}"/>
    <pc:docChg chg="undo custSel modSld">
      <pc:chgData name="Moldir" userId="df42278df007c026" providerId="LiveId" clId="{5560EA69-C187-4DFC-8146-4A3D8076BC3F}" dt="2022-11-20T10:06:55.442" v="37"/>
      <pc:docMkLst>
        <pc:docMk/>
      </pc:docMkLst>
      <pc:sldChg chg="modSp mod">
        <pc:chgData name="Moldir" userId="df42278df007c026" providerId="LiveId" clId="{5560EA69-C187-4DFC-8146-4A3D8076BC3F}" dt="2022-11-20T10:06:25.303" v="34" actId="20577"/>
        <pc:sldMkLst>
          <pc:docMk/>
          <pc:sldMk cId="0" sldId="261"/>
        </pc:sldMkLst>
        <pc:graphicFrameChg chg="modGraphic">
          <ac:chgData name="Moldir" userId="df42278df007c026" providerId="LiveId" clId="{5560EA69-C187-4DFC-8146-4A3D8076BC3F}" dt="2022-11-20T10:06:25.303" v="34" actId="20577"/>
          <ac:graphicFrameMkLst>
            <pc:docMk/>
            <pc:sldMk cId="0" sldId="261"/>
            <ac:graphicFrameMk id="15" creationId="{94CC0974-E1E4-47F3-9A8B-49A879A3B96B}"/>
          </ac:graphicFrameMkLst>
        </pc:graphicFrameChg>
      </pc:sldChg>
      <pc:sldChg chg="modSp mod">
        <pc:chgData name="Moldir" userId="df42278df007c026" providerId="LiveId" clId="{5560EA69-C187-4DFC-8146-4A3D8076BC3F}" dt="2022-11-20T10:06:55.442" v="37"/>
        <pc:sldMkLst>
          <pc:docMk/>
          <pc:sldMk cId="334028445" sldId="265"/>
        </pc:sldMkLst>
        <pc:spChg chg="mod">
          <ac:chgData name="Moldir" userId="df42278df007c026" providerId="LiveId" clId="{5560EA69-C187-4DFC-8146-4A3D8076BC3F}" dt="2022-11-20T10:06:55.442" v="3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576499774"/>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№324</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70564221"/>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1180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21</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қарашаға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20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21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Түнде қар. Ж</a:t>
            </a:r>
            <a:r>
              <a:rPr lang="kk-KZ" sz="1200" dirty="0">
                <a:latin typeface="Times New Roman" panose="02020603050405020304" pitchFamily="18" charset="0"/>
                <a:cs typeface="Times New Roman" panose="02020603050405020304" pitchFamily="18" charset="0"/>
              </a:rPr>
              <a:t>ел солтүстік-шығыстан 2-7 м/с. </a:t>
            </a:r>
            <a:r>
              <a:rPr lang="kk-KZ" sz="1200" dirty="0">
                <a:solidFill>
                  <a:prstClr val="black"/>
                </a:solidFill>
                <a:latin typeface="Times New Roman" pitchFamily="18" charset="0"/>
                <a:cs typeface="Times New Roman" pitchFamily="18" charset="0"/>
              </a:rPr>
              <a:t>Ауа температурасы түнде 16-18°, күндіз 8-10°</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22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21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22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солтүстік-шығыстан 2-7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13-15°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33059" y="209917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21 </a:t>
            </a:r>
            <a:r>
              <a:rPr lang="ru-RU" sz="1200" dirty="0" err="1">
                <a:solidFill>
                  <a:prstClr val="black"/>
                </a:solidFill>
                <a:latin typeface="Times New Roman" panose="02020603050405020304" pitchFamily="18" charset="0"/>
                <a:cs typeface="Times New Roman" panose="02020603050405020304" pitchFamily="18" charset="0"/>
              </a:rPr>
              <a:t>қарашадан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a:solidFill>
                  <a:prstClr val="black"/>
                </a:solidFill>
                <a:latin typeface="Times New Roman" panose="02020603050405020304" pitchFamily="18" charset="0"/>
                <a:cs typeface="Times New Roman" panose="02020603050405020304" pitchFamily="18" charset="0"/>
              </a:rPr>
              <a:t> 22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30785"/>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17045</TotalTime>
  <Words>573</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2502</cp:revision>
  <cp:lastPrinted>2021-07-01T03:56:27Z</cp:lastPrinted>
  <dcterms:created xsi:type="dcterms:W3CDTF">2018-03-27T06:03:00Z</dcterms:created>
  <dcterms:modified xsi:type="dcterms:W3CDTF">2022-11-20T10:07:00Z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