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012163-1A79-444E-B280-AA51EB53465C}" v="1" dt="2022-11-20T10:08:48.5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0012163-1A79-444E-B280-AA51EB53465C}"/>
    <pc:docChg chg="modSld">
      <pc:chgData name="Moldir" userId="df42278df007c026" providerId="LiveId" clId="{60012163-1A79-444E-B280-AA51EB53465C}" dt="2022-11-20T10:09:18.029" v="5"/>
      <pc:docMkLst>
        <pc:docMk/>
      </pc:docMkLst>
      <pc:sldChg chg="modSp mod">
        <pc:chgData name="Moldir" userId="df42278df007c026" providerId="LiveId" clId="{60012163-1A79-444E-B280-AA51EB53465C}" dt="2022-11-20T10:09:00.141" v="4" actId="20577"/>
        <pc:sldMkLst>
          <pc:docMk/>
          <pc:sldMk cId="0" sldId="261"/>
        </pc:sldMkLst>
        <pc:spChg chg="mod">
          <ac:chgData name="Moldir" userId="df42278df007c026" providerId="LiveId" clId="{60012163-1A79-444E-B280-AA51EB53465C}" dt="2022-11-20T10:09:00.141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0012163-1A79-444E-B280-AA51EB53465C}" dt="2022-11-20T10:08:48.55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60012163-1A79-444E-B280-AA51EB53465C}" dt="2022-11-20T10:09:18.029" v="5"/>
        <pc:sldMkLst>
          <pc:docMk/>
          <pc:sldMk cId="334028445" sldId="265"/>
        </pc:sldMkLst>
        <pc:spChg chg="mod">
          <ac:chgData name="Moldir" userId="df42278df007c026" providerId="LiveId" clId="{60012163-1A79-444E-B280-AA51EB53465C}" dt="2022-11-20T10:09:18.029" v="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5575135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699599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21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Без осадков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етер юго-восточный 2-7 м/с. Температура воздуха ночью 13-15°, днем 5-7° мороза.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22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2-7 м/с. Температура воздуха  ночью 6-8°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8718" y="2104099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17758</TotalTime>
  <Words>612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2507</cp:revision>
  <cp:lastPrinted>2021-07-01T03:56:27Z</cp:lastPrinted>
  <dcterms:created xsi:type="dcterms:W3CDTF">2018-03-27T06:03:00Z</dcterms:created>
  <dcterms:modified xsi:type="dcterms:W3CDTF">2022-11-20T10:09:21Z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