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01896-A7A7-4511-BCB8-22E0D78F0531}" v="1" dt="2022-11-20T09:53:21.3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8701896-A7A7-4511-BCB8-22E0D78F0531}"/>
    <pc:docChg chg="modSld">
      <pc:chgData name="Moldir" userId="df42278df007c026" providerId="LiveId" clId="{68701896-A7A7-4511-BCB8-22E0D78F0531}" dt="2022-11-20T09:53:21.364" v="0"/>
      <pc:docMkLst>
        <pc:docMk/>
      </pc:docMkLst>
      <pc:sldChg chg="modSp">
        <pc:chgData name="Moldir" userId="df42278df007c026" providerId="LiveId" clId="{68701896-A7A7-4511-BCB8-22E0D78F0531}" dt="2022-11-20T09:53:21.364" v="0"/>
        <pc:sldMkLst>
          <pc:docMk/>
          <pc:sldMk cId="0" sldId="261"/>
        </pc:sldMkLst>
        <pc:graphicFrameChg chg="mod">
          <ac:chgData name="Moldir" userId="df42278df007c026" providerId="LiveId" clId="{68701896-A7A7-4511-BCB8-22E0D78F0531}" dt="2022-11-20T09:53:21.36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573654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21 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ночью и утром осадки (преимущественно дождь). Ветер юго-западный, западный 5-10 м/с. Температура воздуха ночью 0-2, днем 7-9 тепла.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21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22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без осадков. Ветер запад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ный 5-10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1-3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инженер М. Маратов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12:10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13751</TotalTime>
  <Words>648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2447</cp:revision>
  <cp:lastPrinted>2021-07-01T03:56:27Z</cp:lastPrinted>
  <dcterms:created xsi:type="dcterms:W3CDTF">2018-03-27T06:03:00Z</dcterms:created>
  <dcterms:modified xsi:type="dcterms:W3CDTF">2022-11-20T09:53:30Z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