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8701896-A7A7-4511-BCB8-22E0D78F0531}" v="1" dt="2022-11-20T09:53:21.36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68701896-A7A7-4511-BCB8-22E0D78F0531}"/>
    <pc:docChg chg="modSld">
      <pc:chgData name="Moldir" userId="df42278df007c026" providerId="LiveId" clId="{68701896-A7A7-4511-BCB8-22E0D78F0531}" dt="2022-11-20T09:53:21.364" v="0"/>
      <pc:docMkLst>
        <pc:docMk/>
      </pc:docMkLst>
      <pc:sldChg chg="modSp">
        <pc:chgData name="Moldir" userId="df42278df007c026" providerId="LiveId" clId="{68701896-A7A7-4511-BCB8-22E0D78F0531}" dt="2022-11-20T09:53:21.364" v="0"/>
        <pc:sldMkLst>
          <pc:docMk/>
          <pc:sldMk cId="0" sldId="261"/>
        </pc:sldMkLst>
        <pc:graphicFrameChg chg="mod">
          <ac:chgData name="Moldir" userId="df42278df007c026" providerId="LiveId" clId="{68701896-A7A7-4511-BCB8-22E0D78F0531}" dt="2022-11-20T09:53:21.364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2604067398"/>
              </p:ext>
            </p:extLst>
          </p:nvPr>
        </p:nvGraphicFramePr>
        <p:xfrm>
          <a:off x="307975" y="2588895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</a:t>
                      </a:r>
                      <a:endParaRPr lang="kk-KZ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kk-KZ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№324</a:t>
                      </a:r>
                      <a:r>
                        <a:rPr lang="kk-KZ" altLang="x-none" sz="16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Кызылорда</a:t>
                      </a: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Box 13"/>
          <p:cNvSpPr txBox="1"/>
          <p:nvPr/>
        </p:nvSpPr>
        <p:spPr>
          <a:xfrm>
            <a:off x="5024438" y="2643182"/>
            <a:ext cx="4680169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21 ноября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22 ноября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549406574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</a:t>
                      </a:r>
                      <a:r>
                        <a:rPr sz="700" i="1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28.02.2015г</a:t>
                      </a:r>
                      <a:r>
                        <a:rPr lang="kk-KZ"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73410" y="4272758"/>
            <a:ext cx="4824412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sz="1200" b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20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7573654"/>
              </p:ext>
            </p:extLst>
          </p:nvPr>
        </p:nvGraphicFramePr>
        <p:xfrm>
          <a:off x="4993576" y="4733142"/>
          <a:ext cx="4691064" cy="17794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6812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28444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333337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299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0852851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1361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74928710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103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5130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5" y="171041"/>
            <a:ext cx="4824413" cy="23175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lvl="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20 ч. 20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 ч. 21 ноября2022 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Переменная облачность, ночью и утром осадки (преимущественно дождь). Ветер юго-западный, западный 5-10 м/с. Температура воздуха ночью 0-2, днем 7-9 тепла.</a:t>
            </a: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22 ноября</a:t>
            </a: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20 ч. 21 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по 08 ч. 22 </a:t>
            </a:r>
            <a:r>
              <a:rPr lang="kk-KZ" sz="1200" b="1" dirty="0">
                <a:latin typeface="Times New Roman" pitchFamily="18" charset="0"/>
                <a:cs typeface="Times New Roman" pitchFamily="18" charset="0"/>
                <a:sym typeface="+mn-ea"/>
              </a:rPr>
              <a:t>ноября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79388"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Переменная облачность, без осадков. Ветер запад</a:t>
            </a:r>
            <a:r>
              <a:rPr lang="ru-RU" sz="1200" dirty="0">
                <a:solidFill>
                  <a:prstClr val="black"/>
                </a:solidFill>
                <a:latin typeface="Times New Roman" pitchFamily="18" charset="0"/>
                <a:ea typeface="Times New Roman"/>
                <a:cs typeface="Times New Roman" pitchFamily="18" charset="0"/>
              </a:rPr>
              <a:t>ный 5-10 </a:t>
            </a:r>
            <a:r>
              <a:rPr lang="ru-RU" sz="12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м/с. Температура воздуха ночью 1-3 тепла.</a:t>
            </a:r>
          </a:p>
        </p:txBody>
      </p:sp>
      <p:sp>
        <p:nvSpPr>
          <p:cNvPr id="20" name="TextBox 13"/>
          <p:cNvSpPr txBox="1"/>
          <p:nvPr/>
        </p:nvSpPr>
        <p:spPr>
          <a:xfrm>
            <a:off x="5024438" y="3714752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отсутствуют.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67402" y="4551975"/>
            <a:ext cx="4661089" cy="13849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Кызылорда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kk-KZ" sz="1200" i="1" dirty="0"/>
              <a:t>№1 - 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улица Торекулова, 76;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№2 - улица Нариманова, 6 («Кустовая радиостанция»);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№3 – Улица К</a:t>
            </a:r>
            <a:r>
              <a:rPr lang="ru-RU" sz="1200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ойсары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батыра, б</a:t>
            </a:r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/н.</a:t>
            </a:r>
            <a:r>
              <a:rPr lang="kk-KZ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(«Аэрологическая станция»).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59388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45310" y="4467150"/>
            <a:ext cx="4298660" cy="1759977"/>
            <a:chOff x="523875" y="3968016"/>
            <a:chExt cx="4298660" cy="1930329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Астана,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8016"/>
              <a:ext cx="4291013" cy="708891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91796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5" name="Таблица 14"/>
          <p:cNvGraphicFramePr/>
          <p:nvPr>
            <p:extLst>
              <p:ext uri="{D42A27DB-BD31-4B8C-83A1-F6EECF244321}">
                <p14:modId xmlns:p14="http://schemas.microsoft.com/office/powerpoint/2010/main" val="2389462704"/>
              </p:ext>
            </p:extLst>
          </p:nvPr>
        </p:nvGraphicFramePr>
        <p:xfrm>
          <a:off x="4998521" y="491636"/>
          <a:ext cx="4732907" cy="775020"/>
        </p:xfrm>
        <a:graphic>
          <a:graphicData uri="http://schemas.openxmlformats.org/drawingml/2006/table">
            <a:tbl>
              <a:tblPr/>
              <a:tblGrid>
                <a:gridCol w="9625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7703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261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898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0,21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66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0,21 ≤ Р &lt; 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216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≤ Р &lt;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254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9" name="Прямоугольник 1"/>
          <p:cNvSpPr/>
          <p:nvPr/>
        </p:nvSpPr>
        <p:spPr>
          <a:xfrm>
            <a:off x="5084169" y="618405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М. С. </a:t>
            </a:r>
            <a:r>
              <a:rPr lang="ru-RU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Кабдуали</a:t>
            </a:r>
            <a:r>
              <a:rPr lang="kk-KZ" altLang="ru-RU" sz="1200" b="1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ева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4955119" y="2040793"/>
            <a:ext cx="480641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2584947233"/>
              </p:ext>
            </p:extLst>
          </p:nvPr>
        </p:nvGraphicFramePr>
        <p:xfrm>
          <a:off x="5017188" y="230397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4974500" y="455197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</a:t>
            </a:r>
            <a:r>
              <a:rPr lang="ru-RU" sz="800" i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атмосфере.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0" name="Прямоугольник 29"/>
          <p:cNvSpPr/>
          <p:nvPr/>
        </p:nvSpPr>
        <p:spPr>
          <a:xfrm>
            <a:off x="166654" y="1643050"/>
            <a:ext cx="471490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    Директор филиала                                          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Г. Амиралиева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     Исполнитель:                                         инженер М. Маратов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endParaRPr lang="kk-KZ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20.11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.2022 г. </a:t>
            </a: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12:10 </a:t>
            </a:r>
            <a:r>
              <a:rPr lang="ru-RU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(местное время)</a:t>
            </a:r>
          </a:p>
          <a:p>
            <a:pPr>
              <a:spcAft>
                <a:spcPts val="0"/>
              </a:spcAft>
              <a:tabLst>
                <a:tab pos="180340" algn="l"/>
                <a:tab pos="630555" algn="l"/>
              </a:tabLst>
            </a:pPr>
            <a:r>
              <a:rPr lang="kk-KZ" sz="12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Тел: 8 7242 238573</a:t>
            </a:r>
            <a:endParaRPr 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13751</TotalTime>
  <Words>648</Words>
  <Application>Microsoft Office PowerPoint</Application>
  <PresentationFormat>Лист A4 (210x297 мм)</PresentationFormat>
  <Paragraphs>107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2447</cp:revision>
  <cp:lastPrinted>2021-07-01T03:56:27Z</cp:lastPrinted>
  <dcterms:created xsi:type="dcterms:W3CDTF">2018-03-27T06:03:00Z</dcterms:created>
  <dcterms:modified xsi:type="dcterms:W3CDTF">2022-11-20T09:53:30Z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