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8D8A52-BD11-4BC2-886D-A8137F87EDC2}" v="1" dt="2022-11-20T10:14:19.6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2F8D8A52-BD11-4BC2-886D-A8137F87EDC2}"/>
    <pc:docChg chg="modSld">
      <pc:chgData name="Moldir" userId="df42278df007c026" providerId="LiveId" clId="{2F8D8A52-BD11-4BC2-886D-A8137F87EDC2}" dt="2022-11-20T10:14:32.068" v="1"/>
      <pc:docMkLst>
        <pc:docMk/>
      </pc:docMkLst>
      <pc:sldChg chg="modSp">
        <pc:chgData name="Moldir" userId="df42278df007c026" providerId="LiveId" clId="{2F8D8A52-BD11-4BC2-886D-A8137F87EDC2}" dt="2022-11-20T10:14:19.663" v="0"/>
        <pc:sldMkLst>
          <pc:docMk/>
          <pc:sldMk cId="0" sldId="261"/>
        </pc:sldMkLst>
        <pc:graphicFrameChg chg="mod">
          <ac:chgData name="Moldir" userId="df42278df007c026" providerId="LiveId" clId="{2F8D8A52-BD11-4BC2-886D-A8137F87EDC2}" dt="2022-11-20T10:14:19.66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2F8D8A52-BD11-4BC2-886D-A8137F87EDC2}" dt="2022-11-20T10:14:32.068" v="1"/>
        <pc:sldMkLst>
          <pc:docMk/>
          <pc:sldMk cId="334028445" sldId="265"/>
        </pc:sldMkLst>
        <pc:spChg chg="mod">
          <ac:chgData name="Moldir" userId="df42278df007c026" providerId="LiveId" clId="{2F8D8A52-BD11-4BC2-886D-A8137F87EDC2}" dt="2022-11-20T10:14:32.068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73617854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№324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57065" y="2284045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21 ноября, ночью 22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066352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21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днем временами снег, на дорогах снежный накат.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с переходом на юго-западный 5-10 м/с. Температура воздуха ночью 10-12, днем 1-3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22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Ветер 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6-8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305348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85708"/>
            <a:ext cx="4291013" cy="1715579"/>
            <a:chOff x="531521" y="4016711"/>
            <a:chExt cx="4291013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51267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14806</TotalTime>
  <Words>640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2495</cp:revision>
  <cp:lastPrinted>2021-07-01T03:56:27Z</cp:lastPrinted>
  <dcterms:created xsi:type="dcterms:W3CDTF">2018-03-27T06:03:00Z</dcterms:created>
  <dcterms:modified xsi:type="dcterms:W3CDTF">2022-11-20T10:14:38Z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