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F86C043-10F2-486B-8DE7-A8B0D0264293}" v="1" dt="2022-11-20T09:31:56.82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" userId="df42278df007c026" providerId="LiveId" clId="{2F86C043-10F2-486B-8DE7-A8B0D0264293}"/>
    <pc:docChg chg="modSld">
      <pc:chgData name="Moldir" userId="df42278df007c026" providerId="LiveId" clId="{2F86C043-10F2-486B-8DE7-A8B0D0264293}" dt="2022-11-20T09:34:31.245" v="1"/>
      <pc:docMkLst>
        <pc:docMk/>
      </pc:docMkLst>
      <pc:sldChg chg="modSp">
        <pc:chgData name="Moldir" userId="df42278df007c026" providerId="LiveId" clId="{2F86C043-10F2-486B-8DE7-A8B0D0264293}" dt="2022-11-20T09:31:56.822" v="0"/>
        <pc:sldMkLst>
          <pc:docMk/>
          <pc:sldMk cId="0" sldId="261"/>
        </pc:sldMkLst>
        <pc:graphicFrameChg chg="mod">
          <ac:chgData name="Moldir" userId="df42278df007c026" providerId="LiveId" clId="{2F86C043-10F2-486B-8DE7-A8B0D0264293}" dt="2022-11-20T09:31:56.822" v="0"/>
          <ac:graphicFrameMkLst>
            <pc:docMk/>
            <pc:sldMk cId="0" sldId="261"/>
            <ac:graphicFrameMk id="15" creationId="{94CC0974-E1E4-47F3-9A8B-49A879A3B96B}"/>
          </ac:graphicFrameMkLst>
        </pc:graphicFrameChg>
      </pc:sldChg>
      <pc:sldChg chg="modSp mod">
        <pc:chgData name="Moldir" userId="df42278df007c026" providerId="LiveId" clId="{2F86C043-10F2-486B-8DE7-A8B0D0264293}" dt="2022-11-20T09:34:31.245" v="1"/>
        <pc:sldMkLst>
          <pc:docMk/>
          <pc:sldMk cId="334028445" sldId="265"/>
        </pc:sldMkLst>
        <pc:spChg chg="mod">
          <ac:chgData name="Moldir" userId="df42278df007c026" providerId="LiveId" clId="{2F86C043-10F2-486B-8DE7-A8B0D0264293}" dt="2022-11-20T09:34:31.245" v="1"/>
          <ac:spMkLst>
            <pc:docMk/>
            <pc:sldMk cId="334028445" sldId="265"/>
            <ac:spMk id="19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917251747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№324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altLang="x-none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Караганда</a:t>
                      </a:r>
                      <a:endParaRPr kumimoji="0" lang="ru-RU" sz="1400" b="1" i="1" u="none" strike="noStrike" cap="none" normalizeH="0" baseline="0" dirty="0">
                        <a:ln>
                          <a:noFill/>
                        </a:ln>
                        <a:solidFill>
                          <a:srgbClr val="002060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 ноября 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52999" y="112200"/>
            <a:ext cx="4824413" cy="17851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Караганда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21 ноября</a:t>
            </a: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20 ноября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ч. 21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днем снег, временами сильный, низовая метель, на дорогах снежный накат.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восточный с переходом на юго-западный 5-10, днем порывы 15 м/с. Температура воздуха ночью 10-12, днем 0-2 мороза.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22 ноября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21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ноября по 09 ч. 22 ноября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Облачно, без осадков</a:t>
            </a:r>
            <a:r>
              <a:rPr lang="ru-RU" sz="1100" dirty="0"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Ветер западный 5-10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6-8 мороза.</a:t>
            </a:r>
            <a:endParaRPr lang="ru-RU" sz="1100" dirty="0"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37125" y="2155813"/>
            <a:ext cx="4832350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21 ноября, ночью 22 ноября 2022 года метеорологические условия будут способствовать рассеиванию загрязняющих 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повышенный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3000" y="3805376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Караганда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 ноября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2022 года 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5277861"/>
              </p:ext>
            </p:extLst>
          </p:nvPr>
        </p:nvGraphicFramePr>
        <p:xfrm>
          <a:off x="5019674" y="4293096"/>
          <a:ext cx="4691064" cy="22534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val="2096923049"/>
                    </a:ext>
                  </a:extLst>
                </a:gridCol>
              </a:tblGrid>
              <a:tr h="576064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478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3,0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480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1,6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2338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394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2,0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178899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112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0,4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TextBox 13"/>
          <p:cNvSpPr txBox="1"/>
          <p:nvPr/>
        </p:nvSpPr>
        <p:spPr>
          <a:xfrm>
            <a:off x="5057029" y="2925254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128588" y="4587619"/>
            <a:ext cx="4808534" cy="193899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Караганда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7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переулок Стартовый, 61/7, аэрологическая станция, район МС Караганда (в районе старого аэропорта);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угол ул. Абая, 1 и пр.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Бухар-Жырау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Бирюзова,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22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(новый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Майкудук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7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Ермекова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116: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5 – улица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Муканова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57/3;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6 – ул. Архитектурная, уч. 15/1;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8 –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Ардак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(микрорайон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Пришахтинск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37124" y="63482"/>
            <a:ext cx="4840289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377994" y="4425553"/>
            <a:ext cx="4291013" cy="1762367"/>
            <a:chOff x="531522" y="3965395"/>
            <a:chExt cx="4291013" cy="1932950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</a:t>
                        </a:r>
                        <a:r>
                          <a:rPr lang="kk-KZ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83-33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info@meteo.kz</a:t>
                        </a:r>
                        <a:endPara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</a:t>
                        </a:r>
                        <a:r>
                          <a:rPr lang="en-US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26,</a:t>
                        </a:r>
                        <a:r>
                          <a:rPr lang="en-US" sz="800" baseline="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 79-83-83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marL="0" marR="0" lvl="0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ClrTx/>
                          <a:buSzTx/>
                          <a:buFont typeface="Arial" panose="020B0604020202020204" pitchFamily="34" charset="0"/>
                          <a:buNone/>
                          <a:tabLst/>
                          <a:defRPr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" action="ppaction://noaction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652117" y="4161401"/>
              <a:ext cx="1896673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Астана, 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65395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7123" y="1287237"/>
            <a:ext cx="4840289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557835807"/>
              </p:ext>
            </p:extLst>
          </p:nvPr>
        </p:nvGraphicFramePr>
        <p:xfrm>
          <a:off x="5017537" y="489240"/>
          <a:ext cx="4651469" cy="775020"/>
        </p:xfrm>
        <a:graphic>
          <a:graphicData uri="http://schemas.openxmlformats.org/drawingml/2006/table">
            <a:tbl>
              <a:tblPr/>
              <a:tblGrid>
                <a:gridCol w="9709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805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0,38 ≤ Р &lt; 0,47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970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37122" y="2132004"/>
            <a:ext cx="4824414" cy="2750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665258765"/>
              </p:ext>
            </p:extLst>
          </p:nvPr>
        </p:nvGraphicFramePr>
        <p:xfrm>
          <a:off x="5025127" y="2407821"/>
          <a:ext cx="4680158" cy="223679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0681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72157" y="4629045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15185</TotalTime>
  <Words>688</Words>
  <Application>Microsoft Office PowerPoint</Application>
  <PresentationFormat>Лист A4 (210x297 мм)</PresentationFormat>
  <Paragraphs>109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</cp:lastModifiedBy>
  <cp:revision>2515</cp:revision>
  <cp:lastPrinted>2021-07-01T03:56:27Z</cp:lastPrinted>
  <dcterms:created xsi:type="dcterms:W3CDTF">2018-03-27T06:03:00Z</dcterms:created>
  <dcterms:modified xsi:type="dcterms:W3CDTF">2022-11-20T09:34:37Z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