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8271E8E-7ABC-4D3F-BD6C-BD69A777A00D}"/>
    <pc:docChg chg="modSld">
      <pc:chgData name="Moldir" userId="df42278df007c026" providerId="LiveId" clId="{28271E8E-7ABC-4D3F-BD6C-BD69A777A00D}" dt="2022-11-20T09:48:49.883" v="38" actId="20577"/>
      <pc:docMkLst>
        <pc:docMk/>
      </pc:docMkLst>
      <pc:sldChg chg="modSp mod">
        <pc:chgData name="Moldir" userId="df42278df007c026" providerId="LiveId" clId="{28271E8E-7ABC-4D3F-BD6C-BD69A777A00D}" dt="2022-11-20T09:48:02.411" v="36" actId="20577"/>
        <pc:sldMkLst>
          <pc:docMk/>
          <pc:sldMk cId="0" sldId="261"/>
        </pc:sldMkLst>
        <pc:spChg chg="mod">
          <ac:chgData name="Moldir" userId="df42278df007c026" providerId="LiveId" clId="{28271E8E-7ABC-4D3F-BD6C-BD69A777A00D}" dt="2022-11-20T09:47:51.051" v="31" actId="20577"/>
          <ac:spMkLst>
            <pc:docMk/>
            <pc:sldMk cId="0" sldId="261"/>
            <ac:spMk id="14" creationId="{00000000-0000-0000-0000-000000000000}"/>
          </ac:spMkLst>
        </pc:spChg>
        <pc:spChg chg="mod">
          <ac:chgData name="Moldir" userId="df42278df007c026" providerId="LiveId" clId="{28271E8E-7ABC-4D3F-BD6C-BD69A777A00D}" dt="2022-11-20T09:47:55.909" v="32" actId="207"/>
          <ac:spMkLst>
            <pc:docMk/>
            <pc:sldMk cId="0" sldId="261"/>
            <ac:spMk id="16" creationId="{00000000-0000-0000-0000-000000000000}"/>
          </ac:spMkLst>
        </pc:spChg>
        <pc:graphicFrameChg chg="modGraphic">
          <ac:chgData name="Moldir" userId="df42278df007c026" providerId="LiveId" clId="{28271E8E-7ABC-4D3F-BD6C-BD69A777A00D}" dt="2022-11-20T09:48:02.411" v="36" actId="20577"/>
          <ac:graphicFrameMkLst>
            <pc:docMk/>
            <pc:sldMk cId="0" sldId="261"/>
            <ac:graphicFrameMk id="19" creationId="{00000000-0000-0000-0000-000000000000}"/>
          </ac:graphicFrameMkLst>
        </pc:graphicFrameChg>
        <pc:graphicFrameChg chg="modGraphic">
          <ac:chgData name="Moldir" userId="df42278df007c026" providerId="LiveId" clId="{28271E8E-7ABC-4D3F-BD6C-BD69A777A00D}" dt="2022-11-20T09:46:06.998" v="27" actId="20577"/>
          <ac:graphicFrameMkLst>
            <pc:docMk/>
            <pc:sldMk cId="0" sldId="261"/>
            <ac:graphicFrameMk id="23" creationId="{94CC0974-E1E4-47F3-9A8B-49A879A3B96B}"/>
          </ac:graphicFrameMkLst>
        </pc:graphicFrameChg>
      </pc:sldChg>
      <pc:sldChg chg="modSp mod">
        <pc:chgData name="Moldir" userId="df42278df007c026" providerId="LiveId" clId="{28271E8E-7ABC-4D3F-BD6C-BD69A777A00D}" dt="2022-11-20T09:48:49.883" v="38" actId="20577"/>
        <pc:sldMkLst>
          <pc:docMk/>
          <pc:sldMk cId="334028445" sldId="265"/>
        </pc:sldMkLst>
        <pc:spChg chg="mod">
          <ac:chgData name="Moldir" userId="df42278df007c026" providerId="LiveId" clId="{28271E8E-7ABC-4D3F-BD6C-BD69A777A00D}" dt="2022-11-20T09:48:49.883" v="38"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64325874"/>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324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20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қараша</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1938992"/>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21</a:t>
            </a:r>
            <a:r>
              <a:rPr lang="kk-KZ" sz="1200" b="1" dirty="0">
                <a:latin typeface="Times New Roman" panose="02020603050405020304" pitchFamily="18" charset="0"/>
                <a:cs typeface="Times New Roman" panose="02020603050405020304" pitchFamily="18" charset="0"/>
              </a:rPr>
              <a:t> қараша </a:t>
            </a:r>
          </a:p>
          <a:p>
            <a:pPr lvl="0" algn="ctr"/>
            <a:r>
              <a:rPr lang="kk-KZ" altLang="ru-RU" sz="1200" b="1" dirty="0">
                <a:latin typeface="Times New Roman" panose="02020603050405020304" pitchFamily="18" charset="0"/>
                <a:cs typeface="Times New Roman" panose="02020603050405020304" pitchFamily="18" charset="0"/>
              </a:rPr>
              <a:t>   20 қараша 2022 ж. сағ. 21-ден 21 қараша 2022 ж. сағ. 21 дейін</a:t>
            </a:r>
          </a:p>
          <a:p>
            <a:pPr algn="just"/>
            <a:r>
              <a:rPr lang="ru-RU" sz="1200" dirty="0">
                <a:latin typeface="Times New Roman" panose="02020603050405020304" pitchFamily="18" charset="0"/>
                <a:cs typeface="Times New Roman" panose="02020603050405020304" pitchFamily="18" charset="0"/>
              </a:rPr>
              <a:t>Жауын-шашынсыз. </a:t>
            </a:r>
            <a:r>
              <a:rPr lang="ru-RU" sz="1200" dirty="0" err="1">
                <a:latin typeface="Times New Roman" panose="02020603050405020304" pitchFamily="18" charset="0"/>
                <a:cs typeface="Times New Roman" panose="02020603050405020304" pitchFamily="18" charset="0"/>
              </a:rPr>
              <a:t>Батыстан</a:t>
            </a:r>
            <a:r>
              <a:rPr lang="ru-RU" sz="1200" dirty="0">
                <a:latin typeface="Times New Roman" panose="02020603050405020304" pitchFamily="18" charset="0"/>
                <a:cs typeface="Times New Roman" panose="02020603050405020304" pitchFamily="18" charset="0"/>
              </a:rPr>
              <a:t> </a:t>
            </a:r>
            <a:r>
              <a:rPr lang="ru-RU" sz="1200">
                <a:latin typeface="Times New Roman" panose="02020603050405020304" pitchFamily="18" charset="0"/>
                <a:cs typeface="Times New Roman" panose="02020603050405020304" pitchFamily="18" charset="0"/>
              </a:rPr>
              <a:t>бағыттаған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7-12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19-21,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10-12 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a:t>
            </a:r>
          </a:p>
          <a:p>
            <a:pPr algn="just"/>
            <a:endParaRPr lang="ru-RU" sz="1200" dirty="0">
              <a:latin typeface="Times New Roman" panose="02020603050405020304" pitchFamily="18" charset="0"/>
              <a:cs typeface="Times New Roman" panose="02020603050405020304" pitchFamily="18" charset="0"/>
            </a:endParaRPr>
          </a:p>
          <a:p>
            <a:pPr algn="ctr"/>
            <a:r>
              <a:rPr lang="kk-KZ" sz="1200" b="1" dirty="0">
                <a:latin typeface="Times New Roman" panose="02020603050405020304" pitchFamily="18" charset="0"/>
                <a:cs typeface="Times New Roman" panose="02020603050405020304" pitchFamily="18" charset="0"/>
              </a:rPr>
              <a:t>2022 жылғы 22 қараша</a:t>
            </a:r>
          </a:p>
          <a:p>
            <a:pPr lvl="0" algn="ctr"/>
            <a:r>
              <a:rPr lang="kk-KZ" sz="1200" b="1" dirty="0">
                <a:latin typeface="Times New Roman" panose="02020603050405020304" pitchFamily="18" charset="0"/>
                <a:cs typeface="Times New Roman" panose="02020603050405020304" pitchFamily="18" charset="0"/>
              </a:rPr>
              <a:t> 21 қараша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22 </a:t>
            </a:r>
            <a:r>
              <a:rPr lang="ru-RU" sz="1200" b="1" dirty="0" err="1">
                <a:latin typeface="Times New Roman" panose="02020603050405020304" pitchFamily="18" charset="0"/>
                <a:cs typeface="Times New Roman" panose="02020603050405020304" pitchFamily="18" charset="0"/>
              </a:rPr>
              <a:t>қараша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Жауын-шашынсыз. Оңтұстік-батыстан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13-15 градус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32790419"/>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393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21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22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0575" y="4521817"/>
            <a:ext cx="4337932" cy="1780911"/>
            <a:chOff x="484603" y="3799939"/>
            <a:chExt cx="433793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3"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15087</TotalTime>
  <Words>594</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2591</cp:revision>
  <cp:lastPrinted>2021-07-01T07:38:07Z</cp:lastPrinted>
  <dcterms:created xsi:type="dcterms:W3CDTF">2018-03-27T06:03:00Z</dcterms:created>
  <dcterms:modified xsi:type="dcterms:W3CDTF">2022-11-20T09:48:57Z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