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userId="df42278df007c026" providerId="LiveId" clId="{DFAA175A-C9B9-4556-AAEF-6E3B35D0E18A}"/>
    <pc:docChg chg="modSld">
      <pc:chgData name="Moldir" userId="df42278df007c026" providerId="LiveId" clId="{DFAA175A-C9B9-4556-AAEF-6E3B35D0E18A}" dt="2022-11-20T09:14:38.797" v="42" actId="20577"/>
      <pc:docMkLst>
        <pc:docMk/>
      </pc:docMkLst>
      <pc:sldChg chg="modSp mod">
        <pc:chgData name="Moldir" userId="df42278df007c026" providerId="LiveId" clId="{DFAA175A-C9B9-4556-AAEF-6E3B35D0E18A}" dt="2022-11-20T09:14:38.797" v="42" actId="20577"/>
        <pc:sldMkLst>
          <pc:docMk/>
          <pc:sldMk cId="0" sldId="261"/>
        </pc:sldMkLst>
        <pc:spChg chg="mod">
          <ac:chgData name="Moldir" userId="df42278df007c026" providerId="LiveId" clId="{DFAA175A-C9B9-4556-AAEF-6E3B35D0E18A}" dt="2022-11-20T09:14:38.797" v="42" actId="20577"/>
          <ac:spMkLst>
            <pc:docMk/>
            <pc:sldMk cId="0" sldId="261"/>
            <ac:spMk id="14" creationId="{00000000-0000-0000-0000-000000000000}"/>
          </ac:spMkLst>
        </pc:spChg>
        <pc:graphicFrameChg chg="modGraphic">
          <ac:chgData name="Moldir" userId="df42278df007c026" providerId="LiveId" clId="{DFAA175A-C9B9-4556-AAEF-6E3B35D0E18A}" dt="2022-11-20T09:14:09.357" v="38" actId="20577"/>
          <ac:graphicFrameMkLst>
            <pc:docMk/>
            <pc:sldMk cId="0" sldId="261"/>
            <ac:graphicFrameMk id="23" creationId="{94CC0974-E1E4-47F3-9A8B-49A879A3B96B}"/>
          </ac:graphicFrameMkLst>
        </pc:graphicFrameChg>
      </pc:sldChg>
      <pc:sldChg chg="modSp mod">
        <pc:chgData name="Moldir" userId="df42278df007c026" providerId="LiveId" clId="{DFAA175A-C9B9-4556-AAEF-6E3B35D0E18A}" dt="2022-11-20T09:13:39.778" v="1"/>
        <pc:sldMkLst>
          <pc:docMk/>
          <pc:sldMk cId="334028445" sldId="265"/>
        </pc:sldMkLst>
        <pc:spChg chg="mod">
          <ac:chgData name="Moldir" userId="df42278df007c026" providerId="LiveId" clId="{DFAA175A-C9B9-4556-AAEF-6E3B35D0E18A}" dt="2022-11-20T09:13:39.778" v="1"/>
          <ac:spMkLst>
            <pc:docMk/>
            <pc:sldMk cId="334028445" sldId="265"/>
            <ac:spMk id="18"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№324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48216" y="142852"/>
            <a:ext cx="4691130" cy="286232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21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20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21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Б</a:t>
            </a:r>
            <a:r>
              <a:rPr lang="ru-RU" sz="1200" dirty="0" err="1">
                <a:latin typeface="Times New Roman" pitchFamily="18" charset="0"/>
                <a:cs typeface="Times New Roman" pitchFamily="18" charset="0"/>
              </a:rPr>
              <a:t>ұлтты,</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түнде кей уақыттарда жауан-шашын (жаңбыр, қар) жауады, көктайғақ болады. Желдің бағыты оңтүстік-шығыстан батысқа ауысады, күші 5-10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a:t>
            </a:r>
            <a:r>
              <a:rPr lang="ru-RU" sz="1200" dirty="0">
                <a:latin typeface="Times New Roman" pitchFamily="18" charset="0"/>
                <a:cs typeface="Times New Roman" pitchFamily="18" charset="0"/>
              </a:rPr>
              <a:t>3-5 градус </a:t>
            </a:r>
            <a:r>
              <a:rPr lang="ru-RU" sz="1200" dirty="0" err="1">
                <a:latin typeface="Times New Roman" pitchFamily="18" charset="0"/>
                <a:cs typeface="Times New Roman" pitchFamily="18" charset="0"/>
              </a:rPr>
              <a:t>суық</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күндіз </a:t>
            </a:r>
            <a:r>
              <a:rPr lang="ru-RU" sz="1200" dirty="0">
                <a:latin typeface="Times New Roman" pitchFamily="18" charset="0"/>
                <a:cs typeface="Times New Roman" pitchFamily="18" charset="0"/>
              </a:rPr>
              <a:t>0 градус </a:t>
            </a:r>
            <a:r>
              <a:rPr lang="ru-RU" sz="1200" dirty="0" err="1">
                <a:latin typeface="Times New Roman" pitchFamily="18" charset="0"/>
                <a:cs typeface="Times New Roman" pitchFamily="18" charset="0"/>
              </a:rPr>
              <a:t>шамасында</a:t>
            </a:r>
            <a:r>
              <a:rPr lang="ru-RU" sz="1200" dirty="0">
                <a:latin typeface="Times New Roman" pitchFamily="18" charset="0"/>
                <a:cs typeface="Times New Roman" pitchFamily="18" charset="0"/>
              </a:rPr>
              <a:t>. </a:t>
            </a:r>
          </a:p>
          <a:p>
            <a:pPr lvl="0" algn="ctr"/>
            <a:r>
              <a:rPr lang="kk-KZ" sz="1200" b="1" dirty="0">
                <a:solidFill>
                  <a:srgbClr val="000000"/>
                </a:solidFill>
                <a:latin typeface="Times New Roman" pitchFamily="18" charset="0"/>
                <a:cs typeface="Times New Roman" pitchFamily="18" charset="0"/>
              </a:rPr>
              <a:t>22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21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22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Бұлтты, кей уақыттарда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жауын-шашын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жаңбыр қар 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Оңтүстік-шығыстан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2-7 м/с. </a:t>
            </a:r>
            <a:r>
              <a:rPr lang="kk-KZ" sz="1200" dirty="0">
                <a:latin typeface="Times New Roman" pitchFamily="18" charset="0"/>
                <a:cs typeface="Times New Roman" pitchFamily="18" charset="0"/>
              </a:rPr>
              <a:t>Ауа температурасы 0-2 градус суық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44218684"/>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903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10149" y="2497342"/>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21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22 </a:t>
            </a:r>
            <a:r>
              <a:rPr lang="ru-RU" sz="1200" dirty="0" err="1">
                <a:solidFill>
                  <a:schemeClr val="tx1"/>
                </a:solidFill>
                <a:latin typeface="Times New Roman" panose="02020603050405020304" pitchFamily="18" charset="0"/>
                <a:cs typeface="Times New Roman" panose="02020603050405020304" pitchFamily="18" charset="0"/>
              </a:rPr>
              <a:t>қараша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57187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Прямоугольник 2"/>
          <p:cNvSpPr/>
          <p:nvPr/>
        </p:nvSpPr>
        <p:spPr>
          <a:xfrm>
            <a:off x="283548" y="379672"/>
            <a:ext cx="4441622" cy="954107"/>
          </a:xfrm>
          <a:prstGeom prst="rect">
            <a:avLst/>
          </a:prstGeom>
        </p:spPr>
        <p:txBody>
          <a:bodyPr wrap="square">
            <a:spAutoFit/>
          </a:bodyPr>
          <a:lstStyle/>
          <a:p>
            <a:pPr algn="ctr"/>
            <a:r>
              <a:rPr lang="ru-RU" sz="1400" b="1" dirty="0" err="1">
                <a:solidFill>
                  <a:srgbClr val="000000"/>
                </a:solidFill>
                <a:latin typeface="Times New Roman" pitchFamily="18" charset="0"/>
                <a:cs typeface="Times New Roman" pitchFamily="18" charset="0"/>
                <a:sym typeface="+mn-ea"/>
              </a:rPr>
              <a:t>ҚМЖ</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КЕЗІНДЕ</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ХАЛЫҚҚА</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АРНАЛҒАН</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ҰСЫНЫСТАР</a:t>
            </a:r>
            <a:endParaRPr lang="ru-RU" sz="1400" b="1" dirty="0">
              <a:solidFill>
                <a:srgbClr val="000000"/>
              </a:solidFill>
              <a:latin typeface="Times New Roman" pitchFamily="18" charset="0"/>
              <a:cs typeface="Times New Roman" pitchFamily="18" charset="0"/>
              <a:sym typeface="+mn-ea"/>
            </a:endParaRPr>
          </a:p>
          <a:p>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a:p>
            <a:pPr algn="ct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13763</TotalTime>
  <Words>654</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2528</cp:revision>
  <cp:lastPrinted>2021-07-01T07:38:07Z</cp:lastPrinted>
  <dcterms:created xsi:type="dcterms:W3CDTF">2018-03-27T06:03:00Z</dcterms:created>
  <dcterms:modified xsi:type="dcterms:W3CDTF">2022-11-20T09:14:47Z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