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2C8B9-7671-4124-A2CE-589050AC192E}" v="1" dt="2022-11-20T10:21:21.5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992C8B9-7671-4124-A2CE-589050AC192E}"/>
    <pc:docChg chg="custSel modSld">
      <pc:chgData name="Moldir" userId="df42278df007c026" providerId="LiveId" clId="{4992C8B9-7671-4124-A2CE-589050AC192E}" dt="2022-11-20T10:21:45.153" v="2"/>
      <pc:docMkLst>
        <pc:docMk/>
      </pc:docMkLst>
      <pc:sldChg chg="modSp mod">
        <pc:chgData name="Moldir" userId="df42278df007c026" providerId="LiveId" clId="{4992C8B9-7671-4124-A2CE-589050AC192E}" dt="2022-11-20T10:21:29.802" v="1" actId="207"/>
        <pc:sldMkLst>
          <pc:docMk/>
          <pc:sldMk cId="0" sldId="261"/>
        </pc:sldMkLst>
        <pc:graphicFrameChg chg="mod">
          <ac:chgData name="Moldir" userId="df42278df007c026" providerId="LiveId" clId="{4992C8B9-7671-4124-A2CE-589050AC192E}" dt="2022-11-20T10:21:21.540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4992C8B9-7671-4124-A2CE-589050AC192E}" dt="2022-11-20T10:21:29.802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4992C8B9-7671-4124-A2CE-589050AC192E}" dt="2022-11-20T10:21:45.153" v="2"/>
        <pc:sldMkLst>
          <pc:docMk/>
          <pc:sldMk cId="334028445" sldId="265"/>
        </pc:sldMkLst>
        <pc:spChg chg="mod">
          <ac:chgData name="Moldir" userId="df42278df007c026" providerId="LiveId" clId="{4992C8B9-7671-4124-A2CE-589050AC192E}" dt="2022-11-20T10:21:45.153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96444826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958108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21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Облачно, днем осадки (дождь, снег). Ночью и утром туман, гололед. Ветер северо-западный 9-14 м/с. Температура воздуха ночью 0-2 мороза, днем 2-4 тепла. </a:t>
            </a: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22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с 20 ч. 21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22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(дождь, снег), гололед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юго-восточный 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17492</TotalTime>
  <Words>642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2868</cp:revision>
  <cp:lastPrinted>2021-07-01T03:56:27Z</cp:lastPrinted>
  <dcterms:created xsi:type="dcterms:W3CDTF">2018-03-27T06:03:00Z</dcterms:created>
  <dcterms:modified xsi:type="dcterms:W3CDTF">2022-11-20T10:21:53Z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