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BB97F6-B60E-4CD6-B744-BAC9B7BD02CA}" v="1" dt="2022-11-20T09:46:30.0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94BB97F6-B60E-4CD6-B744-BAC9B7BD02CA}"/>
    <pc:docChg chg="modSld">
      <pc:chgData name="Moldir" userId="df42278df007c026" providerId="LiveId" clId="{94BB97F6-B60E-4CD6-B744-BAC9B7BD02CA}" dt="2022-11-20T09:48:56.989" v="9"/>
      <pc:docMkLst>
        <pc:docMk/>
      </pc:docMkLst>
      <pc:sldChg chg="modSp mod">
        <pc:chgData name="Moldir" userId="df42278df007c026" providerId="LiveId" clId="{94BB97F6-B60E-4CD6-B744-BAC9B7BD02CA}" dt="2022-11-20T09:48:06.241" v="8" actId="20577"/>
        <pc:sldMkLst>
          <pc:docMk/>
          <pc:sldMk cId="0" sldId="261"/>
        </pc:sldMkLst>
        <pc:spChg chg="mod">
          <ac:chgData name="Moldir" userId="df42278df007c026" providerId="LiveId" clId="{94BB97F6-B60E-4CD6-B744-BAC9B7BD02CA}" dt="2022-11-20T09:47:46.124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94BB97F6-B60E-4CD6-B744-BAC9B7BD02CA}" dt="2022-11-20T09:46:30.004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94BB97F6-B60E-4CD6-B744-BAC9B7BD02CA}" dt="2022-11-20T09:48:06.241" v="8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" userId="df42278df007c026" providerId="LiveId" clId="{94BB97F6-B60E-4CD6-B744-BAC9B7BD02CA}" dt="2022-11-20T09:48:56.989" v="9"/>
        <pc:sldMkLst>
          <pc:docMk/>
          <pc:sldMk cId="334028445" sldId="265"/>
        </pc:sldMkLst>
        <pc:spChg chg="mod">
          <ac:chgData name="Moldir" userId="df42278df007c026" providerId="LiveId" clId="{94BB97F6-B60E-4CD6-B744-BAC9B7BD02CA}" dt="2022-11-20T09:48:56.989" v="9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973007440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324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 ноябрь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 по 21 ч. 21 ноября 2022 г.</a:t>
            </a:r>
          </a:p>
          <a:p>
            <a:pPr lvl="0"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 юго-западный 7-12 м/с. Температура воздуха ночью 19-21, днем 10-12 мороза.</a:t>
            </a:r>
          </a:p>
          <a:p>
            <a:pPr lvl="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21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22 ноября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 Ветер юго-западный 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13-15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905911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ноября, ночью 22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8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</a:t>
              </a:r>
              <a:r>
                <a:rPr lang="en-US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k-KZ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15870</TotalTime>
  <Words>601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2534</cp:revision>
  <cp:lastPrinted>2021-07-01T03:56:27Z</cp:lastPrinted>
  <dcterms:created xsi:type="dcterms:W3CDTF">2018-03-27T06:03:00Z</dcterms:created>
  <dcterms:modified xsi:type="dcterms:W3CDTF">2022-11-20T09:49:03Z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