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FA60C35-0666-454B-BC7B-676528CE97DB}"/>
    <pc:docChg chg="modSld">
      <pc:chgData name="Moldir" userId="df42278df007c026" providerId="LiveId" clId="{1FA60C35-0666-454B-BC7B-676528CE97DB}" dt="2022-11-20T09:53:00.243" v="38" actId="20577"/>
      <pc:docMkLst>
        <pc:docMk/>
      </pc:docMkLst>
      <pc:sldChg chg="modSp mod">
        <pc:chgData name="Moldir" userId="df42278df007c026" providerId="LiveId" clId="{1FA60C35-0666-454B-BC7B-676528CE97DB}" dt="2022-11-20T09:53:00.243" v="38" actId="20577"/>
        <pc:sldMkLst>
          <pc:docMk/>
          <pc:sldMk cId="0" sldId="261"/>
        </pc:sldMkLst>
        <pc:graphicFrameChg chg="modGraphic">
          <ac:chgData name="Moldir" userId="df42278df007c026" providerId="LiveId" clId="{1FA60C35-0666-454B-BC7B-676528CE97DB}" dt="2022-11-20T09:53:00.243" v="38"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a:t>
                      </a:r>
                      <a:r>
                        <a:rPr lang="kk-KZ" altLang="x-none" sz="1600" b="1" i="1" dirty="0">
                          <a:solidFill>
                            <a:srgbClr val="002060"/>
                          </a:solidFill>
                          <a:latin typeface="Times New Roman" panose="02020603050405020304" pitchFamily="18" charset="0"/>
                          <a:cs typeface="Times New Roman" panose="02020603050405020304" pitchFamily="18" charset="0"/>
                        </a:rPr>
                        <a:t>24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89895370"/>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20 </a:t>
            </a:r>
            <a:r>
              <a:rPr lang="ru-RU" altLang="ru-RU" sz="1200" b="1" dirty="0" err="1">
                <a:latin typeface="Times New Roman" panose="02020603050405020304" pitchFamily="18" charset="0"/>
                <a:cs typeface="Times New Roman" panose="02020603050405020304" pitchFamily="18" charset="0"/>
              </a:rPr>
              <a:t>қарашаға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21 қарашаға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21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түнде және таңертең жауын-шашын (көбіне жаңбыр).</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оңтүстік-батыстан, батыстан 5-10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0-2,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7-9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22 қарашаға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21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22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батыстан 5-10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1-3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21 қараша</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22 </a:t>
            </a:r>
            <a:r>
              <a:rPr lang="ru-RU" sz="1200" dirty="0" err="1">
                <a:solidFill>
                  <a:schemeClr val="tx1"/>
                </a:solidFill>
                <a:latin typeface="Times New Roman" pitchFamily="18" charset="0"/>
                <a:cs typeface="Times New Roman" pitchFamily="18" charset="0"/>
              </a:rPr>
              <a:t>қарашаға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804672"/>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Маратов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20.1</a:t>
            </a:r>
            <a:r>
              <a:rPr lang="ru-RU" sz="1200" dirty="0">
                <a:latin typeface="Times New Roman" panose="02020603050405020304" pitchFamily="18" charset="0"/>
                <a:ea typeface="Times New Roman" panose="02020603050405020304" pitchFamily="18" charset="0"/>
              </a:rPr>
              <a:t>1.2022 ж. </a:t>
            </a:r>
            <a:r>
              <a:rPr lang="kk-KZ" sz="1200">
                <a:latin typeface="Times New Roman" panose="02020603050405020304" pitchFamily="18" charset="0"/>
                <a:ea typeface="Times New Roman" panose="02020603050405020304" pitchFamily="18" charset="0"/>
              </a:rPr>
              <a:t>12:10 </a:t>
            </a:r>
            <a:r>
              <a:rPr lang="ru-RU" sz="1200" dirty="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14288</TotalTime>
  <Words>622</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2524</cp:revision>
  <cp:lastPrinted>2021-07-01T07:38:07Z</cp:lastPrinted>
  <dcterms:created xsi:type="dcterms:W3CDTF">2018-03-27T06:03:00Z</dcterms:created>
  <dcterms:modified xsi:type="dcterms:W3CDTF">2022-11-20T09:53:03Z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