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58E6E2-9204-48B4-9A21-96C736D361F2}" v="1" dt="2022-11-20T10:07:01.3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D558E6E2-9204-48B4-9A21-96C736D361F2}"/>
    <pc:docChg chg="modSld">
      <pc:chgData name="Moldir" userId="df42278df007c026" providerId="LiveId" clId="{D558E6E2-9204-48B4-9A21-96C736D361F2}" dt="2022-11-20T10:07:11.820" v="1"/>
      <pc:docMkLst>
        <pc:docMk/>
      </pc:docMkLst>
      <pc:sldChg chg="modSp">
        <pc:chgData name="Moldir" userId="df42278df007c026" providerId="LiveId" clId="{D558E6E2-9204-48B4-9A21-96C736D361F2}" dt="2022-11-20T10:07:01.341" v="0"/>
        <pc:sldMkLst>
          <pc:docMk/>
          <pc:sldMk cId="0" sldId="261"/>
        </pc:sldMkLst>
        <pc:graphicFrameChg chg="mod">
          <ac:chgData name="Moldir" userId="df42278df007c026" providerId="LiveId" clId="{D558E6E2-9204-48B4-9A21-96C736D361F2}" dt="2022-11-20T10:07:01.3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D558E6E2-9204-48B4-9A21-96C736D361F2}" dt="2022-11-20T10:07:11.820" v="1"/>
        <pc:sldMkLst>
          <pc:docMk/>
          <pc:sldMk cId="334028445" sldId="265"/>
        </pc:sldMkLst>
        <pc:spChg chg="mod">
          <ac:chgData name="Moldir" userId="df42278df007c026" providerId="LiveId" clId="{D558E6E2-9204-48B4-9A21-96C736D361F2}" dt="2022-11-20T10:07:11.820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855401814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№324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560513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21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Ночью снег.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 2-7 м/с. Температура воздуха ночью 16-18°, днем 8-10° мороза.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22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21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22 ноября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 Ветер юго-восточный 2-7 м/с. Температура воздуха  ночью 13-15°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42362" y="211626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22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81831"/>
            <a:ext cx="4291013" cy="965989"/>
            <a:chOff x="527699" y="3979586"/>
            <a:chExt cx="4291013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17073</TotalTime>
  <Words>599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2466</cp:revision>
  <cp:lastPrinted>2021-10-14T11:15:53Z</cp:lastPrinted>
  <dcterms:created xsi:type="dcterms:W3CDTF">2018-03-27T06:03:00Z</dcterms:created>
  <dcterms:modified xsi:type="dcterms:W3CDTF">2022-11-20T10:07:15Z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