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5A801F7-1912-4146-A9B4-FB44469FD2E1}"/>
    <pc:docChg chg="modSld">
      <pc:chgData name="Moldir" userId="df42278df007c026" providerId="LiveId" clId="{D5A801F7-1912-4146-A9B4-FB44469FD2E1}" dt="2022-11-20T09:29:37.256" v="32"/>
      <pc:docMkLst>
        <pc:docMk/>
      </pc:docMkLst>
      <pc:sldChg chg="modSp mod">
        <pc:chgData name="Moldir" userId="df42278df007c026" providerId="LiveId" clId="{D5A801F7-1912-4146-A9B4-FB44469FD2E1}" dt="2022-11-20T09:28:26.033" v="31" actId="20577"/>
        <pc:sldMkLst>
          <pc:docMk/>
          <pc:sldMk cId="0" sldId="261"/>
        </pc:sldMkLst>
        <pc:graphicFrameChg chg="modGraphic">
          <ac:chgData name="Moldir" userId="df42278df007c026" providerId="LiveId" clId="{D5A801F7-1912-4146-A9B4-FB44469FD2E1}" dt="2022-11-20T09:28:26.033" v="31" actId="20577"/>
          <ac:graphicFrameMkLst>
            <pc:docMk/>
            <pc:sldMk cId="0" sldId="261"/>
            <ac:graphicFrameMk id="15" creationId="{94CC0974-E1E4-47F3-9A8B-49A879A3B96B}"/>
          </ac:graphicFrameMkLst>
        </pc:graphicFrameChg>
      </pc:sldChg>
      <pc:sldChg chg="modSp mod">
        <pc:chgData name="Moldir" userId="df42278df007c026" providerId="LiveId" clId="{D5A801F7-1912-4146-A9B4-FB44469FD2E1}" dt="2022-11-20T09:29:37.256" v="32"/>
        <pc:sldMkLst>
          <pc:docMk/>
          <pc:sldMk cId="334028445" sldId="265"/>
        </pc:sldMkLst>
        <pc:spChg chg="mod">
          <ac:chgData name="Moldir" userId="df42278df007c026" providerId="LiveId" clId="{D5A801F7-1912-4146-A9B4-FB44469FD2E1}" dt="2022-11-20T09:29:37.256" v="32"/>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451514850"/>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№324</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21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20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21</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көбінесе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a:t>
            </a:r>
            <a:r>
              <a:rPr lang="kk-KZ" sz="1100" dirty="0">
                <a:latin typeface="Times New Roman" pitchFamily="18" charset="0"/>
                <a:cs typeface="Times New Roman" pitchFamily="18" charset="0"/>
              </a:rPr>
              <a:t>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22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21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22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көбінесе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4-6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21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22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309664858"/>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998761" y="4500123"/>
            <a:ext cx="4482202" cy="1780911"/>
            <a:chOff x="340333" y="3799939"/>
            <a:chExt cx="448220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0333" y="4077010"/>
              <a:ext cx="252024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14981</TotalTime>
  <Words>604</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2559</cp:revision>
  <cp:lastPrinted>2021-07-01T07:38:07Z</cp:lastPrinted>
  <dcterms:created xsi:type="dcterms:W3CDTF">2018-03-27T06:03:00Z</dcterms:created>
  <dcterms:modified xsi:type="dcterms:W3CDTF">2022-11-20T09:29:39Z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