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349730E5-7ADF-45C8-B998-148145B2D3FA}"/>
    <pc:docChg chg="modSld">
      <pc:chgData name="Moldir" userId="df42278df007c026" providerId="LiveId" clId="{349730E5-7ADF-45C8-B998-148145B2D3FA}" dt="2022-11-20T10:16:37.859" v="45" actId="207"/>
      <pc:docMkLst>
        <pc:docMk/>
      </pc:docMkLst>
      <pc:sldChg chg="modSp mod">
        <pc:chgData name="Moldir" userId="df42278df007c026" providerId="LiveId" clId="{349730E5-7ADF-45C8-B998-148145B2D3FA}" dt="2022-11-20T10:16:37.859" v="45" actId="207"/>
        <pc:sldMkLst>
          <pc:docMk/>
          <pc:sldMk cId="0" sldId="261"/>
        </pc:sldMkLst>
        <pc:spChg chg="mod">
          <ac:chgData name="Moldir" userId="df42278df007c026" providerId="LiveId" clId="{349730E5-7ADF-45C8-B998-148145B2D3FA}" dt="2022-11-20T10:16:28.663" v="44" actId="20577"/>
          <ac:spMkLst>
            <pc:docMk/>
            <pc:sldMk cId="0" sldId="261"/>
            <ac:spMk id="14" creationId="{00000000-0000-0000-0000-000000000000}"/>
          </ac:spMkLst>
        </pc:spChg>
        <pc:spChg chg="mod">
          <ac:chgData name="Moldir" userId="df42278df007c026" providerId="LiveId" clId="{349730E5-7ADF-45C8-B998-148145B2D3FA}" dt="2022-11-20T10:16:37.859" v="45" actId="207"/>
          <ac:spMkLst>
            <pc:docMk/>
            <pc:sldMk cId="0" sldId="261"/>
            <ac:spMk id="21" creationId="{00000000-0000-0000-0000-000000000000}"/>
          </ac:spMkLst>
        </pc:spChg>
        <pc:graphicFrameChg chg="modGraphic">
          <ac:chgData name="Moldir" userId="df42278df007c026" providerId="LiveId" clId="{349730E5-7ADF-45C8-B998-148145B2D3FA}" dt="2022-11-20T10:15:40.009" v="40" actId="20577"/>
          <ac:graphicFrameMkLst>
            <pc:docMk/>
            <pc:sldMk cId="0" sldId="261"/>
            <ac:graphicFrameMk id="15" creationId="{94CC0974-E1E4-47F3-9A8B-49A879A3B96B}"/>
          </ac:graphicFrameMkLst>
        </pc:graphicFrameChg>
      </pc:sldChg>
      <pc:sldChg chg="modSp mod">
        <pc:chgData name="Moldir" userId="df42278df007c026" providerId="LiveId" clId="{349730E5-7ADF-45C8-B998-148145B2D3FA}" dt="2022-11-20T10:15:12.513" v="1"/>
        <pc:sldMkLst>
          <pc:docMk/>
          <pc:sldMk cId="334028445" sldId="265"/>
        </pc:sldMkLst>
        <pc:spChg chg="mod">
          <ac:chgData name="Moldir" userId="df42278df007c026" providerId="LiveId" clId="{349730E5-7ADF-45C8-B998-148145B2D3FA}" dt="2022-11-20T10:15:12.513" v="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71829813"/>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№324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774533825"/>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1660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79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21 </a:t>
            </a:r>
            <a:r>
              <a:rPr lang="ru-RU" altLang="ru-RU" sz="1200" b="1" dirty="0" err="1">
                <a:latin typeface="Times New Roman" panose="02020603050405020304" pitchFamily="18" charset="0"/>
                <a:cs typeface="Times New Roman" panose="02020603050405020304" pitchFamily="18" charset="0"/>
              </a:rPr>
              <a:t>қарашаға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20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21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Түнде қар. Жел сол</a:t>
            </a:r>
            <a:r>
              <a:rPr lang="kk-KZ" sz="1200" dirty="0">
                <a:latin typeface="Times New Roman" panose="02020603050405020304" pitchFamily="18" charset="0"/>
                <a:cs typeface="Times New Roman" panose="02020603050405020304" pitchFamily="18" charset="0"/>
              </a:rPr>
              <a:t>түстік-шығыстан 2-7 м/с. </a:t>
            </a:r>
            <a:r>
              <a:rPr lang="kk-KZ" sz="1200" dirty="0">
                <a:solidFill>
                  <a:prstClr val="black"/>
                </a:solidFill>
                <a:latin typeface="Times New Roman" pitchFamily="18" charset="0"/>
                <a:cs typeface="Times New Roman" pitchFamily="18" charset="0"/>
              </a:rPr>
              <a:t>Ауа температурасы түнде 13-15°, күндіз 6-8° аяз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22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21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22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Қар. Жел солтүстік-шығыстан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13-15°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schemeClr val="tx1"/>
                </a:solidFill>
                <a:latin typeface="Times New Roman" panose="02020603050405020304" pitchFamily="18" charset="0"/>
                <a:cs typeface="Times New Roman" panose="02020603050405020304" pitchFamily="18" charset="0"/>
              </a:rPr>
              <a:t>21 </a:t>
            </a:r>
            <a:r>
              <a:rPr lang="ru-RU" sz="1200" dirty="0" err="1">
                <a:solidFill>
                  <a:schemeClr val="tx1"/>
                </a:solidFill>
                <a:latin typeface="Times New Roman" panose="02020603050405020304" pitchFamily="18" charset="0"/>
                <a:cs typeface="Times New Roman" panose="02020603050405020304" pitchFamily="18" charset="0"/>
              </a:rPr>
              <a:t>қарашадан</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22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18798</TotalTime>
  <Words>612</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2644</cp:revision>
  <cp:lastPrinted>2021-07-01T03:56:27Z</cp:lastPrinted>
  <dcterms:created xsi:type="dcterms:W3CDTF">2018-03-27T06:03:00Z</dcterms:created>
  <dcterms:modified xsi:type="dcterms:W3CDTF">2022-11-20T10:16:47Z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