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DAAE89-E6FB-4C6E-8F5A-0A538EA14EA7}" v="5" dt="2022-11-20T09:42:24.3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1DAAE89-E6FB-4C6E-8F5A-0A538EA14EA7}"/>
    <pc:docChg chg="custSel modSld">
      <pc:chgData name="Moldir" userId="df42278df007c026" providerId="LiveId" clId="{51DAAE89-E6FB-4C6E-8F5A-0A538EA14EA7}" dt="2022-11-20T09:43:08.220" v="49" actId="20577"/>
      <pc:docMkLst>
        <pc:docMk/>
      </pc:docMkLst>
      <pc:sldChg chg="modSp mod">
        <pc:chgData name="Moldir" userId="df42278df007c026" providerId="LiveId" clId="{51DAAE89-E6FB-4C6E-8F5A-0A538EA14EA7}" dt="2022-11-20T09:42:56.307" v="47" actId="20577"/>
        <pc:sldMkLst>
          <pc:docMk/>
          <pc:sldMk cId="0" sldId="261"/>
        </pc:sldMkLst>
        <pc:spChg chg="mod">
          <ac:chgData name="Moldir" userId="df42278df007c026" providerId="LiveId" clId="{51DAAE89-E6FB-4C6E-8F5A-0A538EA14EA7}" dt="2022-11-20T09:42:56.307" v="47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" userId="df42278df007c026" providerId="LiveId" clId="{51DAAE89-E6FB-4C6E-8F5A-0A538EA14EA7}" dt="2022-11-20T09:42:37.558" v="43" actId="122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51DAAE89-E6FB-4C6E-8F5A-0A538EA14EA7}" dt="2022-11-20T09:43:08.220" v="49" actId="20577"/>
        <pc:sldMkLst>
          <pc:docMk/>
          <pc:sldMk cId="334028445" sldId="265"/>
        </pc:sldMkLst>
        <pc:spChg chg="mod">
          <ac:chgData name="Moldir" userId="df42278df007c026" providerId="LiveId" clId="{51DAAE89-E6FB-4C6E-8F5A-0A538EA14EA7}" dt="2022-11-20T09:43:08.220" v="49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48120688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324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10 ч. 21 ноября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3-8 м/с. Температура воздуха ночью 16-18, днем 9-11 мороза.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21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22 ноября 2022 г.</a:t>
            </a: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7-12 м/с. Температура воздуха ночью 13-15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371529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</a:p>
                    <a:p>
                      <a:pPr algn="ctr" fontAlgn="base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14186</TotalTime>
  <Words>580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2416</cp:revision>
  <cp:lastPrinted>2021-07-01T03:56:27Z</cp:lastPrinted>
  <dcterms:created xsi:type="dcterms:W3CDTF">2018-03-27T06:03:00Z</dcterms:created>
  <dcterms:modified xsi:type="dcterms:W3CDTF">2022-11-20T09:43:16Z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