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5" d="100"/>
          <a:sy n="65" d="100"/>
        </p:scale>
        <p:origin x="53" y="8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C82327F-90AE-46C1-AFE5-A02BCCA3B998}"/>
    <pc:docChg chg="modSld">
      <pc:chgData name="Moldir" userId="df42278df007c026" providerId="LiveId" clId="{DC82327F-90AE-46C1-AFE5-A02BCCA3B998}" dt="2022-11-19T09:28:52.816" v="53" actId="20577"/>
      <pc:docMkLst>
        <pc:docMk/>
      </pc:docMkLst>
      <pc:sldChg chg="modSp mod">
        <pc:chgData name="Moldir" userId="df42278df007c026" providerId="LiveId" clId="{DC82327F-90AE-46C1-AFE5-A02BCCA3B998}" dt="2022-11-19T09:28:52.816" v="53" actId="20577"/>
        <pc:sldMkLst>
          <pc:docMk/>
          <pc:sldMk cId="0" sldId="261"/>
        </pc:sldMkLst>
        <pc:spChg chg="mod">
          <ac:chgData name="Moldir" userId="df42278df007c026" providerId="LiveId" clId="{DC82327F-90AE-46C1-AFE5-A02BCCA3B998}" dt="2022-11-19T09:28:52.816" v="53" actId="20577"/>
          <ac:spMkLst>
            <pc:docMk/>
            <pc:sldMk cId="0" sldId="261"/>
            <ac:spMk id="14" creationId="{00000000-0000-0000-0000-000000000000}"/>
          </ac:spMkLst>
        </pc:spChg>
        <pc:graphicFrameChg chg="modGraphic">
          <ac:chgData name="Moldir" userId="df42278df007c026" providerId="LiveId" clId="{DC82327F-90AE-46C1-AFE5-A02BCCA3B998}" dt="2022-11-19T09:28:14.745" v="49" actId="20577"/>
          <ac:graphicFrameMkLst>
            <pc:docMk/>
            <pc:sldMk cId="0" sldId="261"/>
            <ac:graphicFrameMk id="15" creationId="{94CC0974-E1E4-47F3-9A8B-49A879A3B96B}"/>
          </ac:graphicFrameMkLst>
        </pc:graphicFrameChg>
      </pc:sldChg>
      <pc:sldChg chg="modSp mod">
        <pc:chgData name="Moldir" userId="df42278df007c026" providerId="LiveId" clId="{DC82327F-90AE-46C1-AFE5-A02BCCA3B998}" dt="2022-11-19T09:27:18.500" v="0"/>
        <pc:sldMkLst>
          <pc:docMk/>
          <pc:sldMk cId="334028445" sldId="265"/>
        </pc:sldMkLst>
        <pc:spChg chg="mod">
          <ac:chgData name="Moldir" userId="df42278df007c026" providerId="LiveId" clId="{DC82327F-90AE-46C1-AFE5-A02BCCA3B998}" dt="2022-11-19T09:27:18.500" v="0"/>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№323</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19 қараша</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19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614240216"/>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43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0,4</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2" y="115888"/>
            <a:ext cx="4785503" cy="2123658"/>
          </a:xfrm>
          <a:prstGeom prst="rect">
            <a:avLst/>
          </a:prstGeom>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20 </a:t>
            </a:r>
            <a:r>
              <a:rPr lang="kk-KZ" altLang="ru-RU" sz="1200" b="1" dirty="0">
                <a:latin typeface="Times New Roman" panose="02020603050405020304" pitchFamily="18" charset="0"/>
                <a:cs typeface="Times New Roman" panose="02020603050405020304" pitchFamily="18" charset="0"/>
              </a:rPr>
              <a:t>қарашаға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19 қарашадан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20 қарашаға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Көшпелі бұлтты, жауын-шашынсыз</a:t>
            </a:r>
            <a:r>
              <a:rPr lang="uz-Cyrl-UZ" sz="1200" dirty="0">
                <a:latin typeface="Times New Roman" pitchFamily="18" charset="0"/>
                <a:cs typeface="Times New Roman" pitchFamily="18" charset="0"/>
              </a:rPr>
              <a:t>. Оңтүстік-шығыстан </a:t>
            </a:r>
            <a:r>
              <a:rPr lang="kk-KZ" sz="1200" dirty="0">
                <a:latin typeface="Times New Roman" pitchFamily="18" charset="0"/>
                <a:cs typeface="Times New Roman" pitchFamily="18" charset="0"/>
              </a:rPr>
              <a:t>жел соғады, күші 8-13 м/с. Ауа температурасы түнде 1-3, күндіз 11-13 градус жылы болады.</a:t>
            </a:r>
            <a:endParaRPr lang="ru-RU" sz="12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21 қарашаға </a:t>
            </a:r>
          </a:p>
          <a:p>
            <a:pPr indent="182563" algn="ctr"/>
            <a:r>
              <a:rPr lang="kk-KZ" altLang="ru-RU" sz="1200" b="1" dirty="0">
                <a:latin typeface="Times New Roman" pitchFamily="18" charset="0"/>
                <a:cs typeface="Times New Roman" pitchFamily="18" charset="0"/>
              </a:rPr>
              <a:t>2022 ж. 21 сағ. 20 қарашадан 09 сағ. 21 қарашаға дейін</a:t>
            </a:r>
            <a:endParaRPr lang="en-US" altLang="ru-RU" sz="1200" b="1" dirty="0">
              <a:latin typeface="Times New Roman" pitchFamily="18" charset="0"/>
              <a:cs typeface="Times New Roman" pitchFamily="18" charset="0"/>
            </a:endParaRPr>
          </a:p>
          <a:p>
            <a:pPr lvl="0" indent="182563" algn="just"/>
            <a:r>
              <a:rPr lang="kk-KZ" sz="1200" dirty="0">
                <a:latin typeface="Times New Roman" pitchFamily="18" charset="0"/>
                <a:cs typeface="Times New Roman" pitchFamily="18" charset="0"/>
              </a:rPr>
              <a:t> Көшпелі бұлтты, жауын-шашын (жаңбыр басымырақ) жауады</a:t>
            </a:r>
            <a:r>
              <a:rPr lang="uz-Cyrl-UZ" sz="1200" dirty="0">
                <a:latin typeface="Times New Roman" pitchFamily="18" charset="0"/>
                <a:cs typeface="Times New Roman" pitchFamily="18" charset="0"/>
              </a:rPr>
              <a:t>. Оңтүстік-шығыстан </a:t>
            </a:r>
            <a:r>
              <a:rPr lang="kk-KZ" sz="1200" dirty="0">
                <a:latin typeface="Times New Roman" pitchFamily="18" charset="0"/>
                <a:cs typeface="Times New Roman" pitchFamily="18" charset="0"/>
              </a:rPr>
              <a:t>жел соғады, күші 8-13 м/с.  Ауа температурасы 3-5 градус жылы болады.</a:t>
            </a:r>
            <a:endParaRPr lang="ru-RU" sz="12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 </a:t>
            </a:r>
            <a:r>
              <a:rPr lang="ru-RU" sz="1200" dirty="0" err="1">
                <a:solidFill>
                  <a:schemeClr val="tx1"/>
                </a:solidFill>
                <a:latin typeface="Times New Roman" panose="02020603050405020304" pitchFamily="18" charset="0"/>
                <a:cs typeface="Times New Roman" panose="02020603050405020304" pitchFamily="18" charset="0"/>
              </a:rPr>
              <a:t>қарашада</a:t>
            </a:r>
            <a:r>
              <a:rPr lang="ru-RU" sz="1200" dirty="0">
                <a:solidFill>
                  <a:schemeClr val="tx1"/>
                </a:solidFill>
                <a:latin typeface="Times New Roman" panose="02020603050405020304" pitchFamily="18" charset="0"/>
                <a:cs typeface="Times New Roman" panose="02020603050405020304" pitchFamily="18" charset="0"/>
              </a:rPr>
              <a:t>, 21 </a:t>
            </a:r>
            <a:r>
              <a:rPr lang="ru-RU" sz="1200" dirty="0" err="1">
                <a:solidFill>
                  <a:schemeClr val="tx1"/>
                </a:solidFill>
                <a:latin typeface="Times New Roman" panose="02020603050405020304" pitchFamily="18" charset="0"/>
                <a:cs typeface="Times New Roman" panose="02020603050405020304" pitchFamily="18" charset="0"/>
              </a:rPr>
              <a:t>қарашаға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128588" y="246083"/>
            <a:ext cx="4824412"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sz="1200" b="1" i="1" dirty="0" err="1">
                <a:latin typeface="Times New Roman" panose="02020603050405020304" pitchFamily="18" charset="0"/>
                <a:cs typeface="Times New Roman" panose="02020603050405020304" pitchFamily="18" charset="0"/>
              </a:rPr>
              <a:t>Қабдуалиева</a:t>
            </a:r>
            <a:r>
              <a:rPr lang="ru-RU" sz="1200" b="1" i="1" dirty="0">
                <a:latin typeface="Times New Roman" panose="02020603050405020304" pitchFamily="18" charset="0"/>
                <a:cs typeface="Times New Roman" panose="02020603050405020304" pitchFamily="18" charset="0"/>
              </a:rPr>
              <a:t>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 name="Прямоугольник 1"/>
          <p:cNvSpPr/>
          <p:nvPr/>
        </p:nvSpPr>
        <p:spPr>
          <a:xfrm>
            <a:off x="416496" y="741538"/>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13322</TotalTime>
  <Words>622</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2579</cp:revision>
  <cp:lastPrinted>2021-07-01T03:56:27Z</cp:lastPrinted>
  <dcterms:created xsi:type="dcterms:W3CDTF">2018-03-27T06:03:00Z</dcterms:created>
  <dcterms:modified xsi:type="dcterms:W3CDTF">2022-11-19T09:29:00Z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