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CECF472-8A55-477D-9483-91CEC1353BA5}" v="1" dt="2022-11-19T09:03:15.09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ECECF472-8A55-477D-9483-91CEC1353BA5}"/>
    <pc:docChg chg="modSld">
      <pc:chgData name="Moldir" userId="df42278df007c026" providerId="LiveId" clId="{ECECF472-8A55-477D-9483-91CEC1353BA5}" dt="2022-11-19T09:03:35.849" v="2"/>
      <pc:docMkLst>
        <pc:docMk/>
      </pc:docMkLst>
      <pc:sldChg chg="modSp">
        <pc:chgData name="Moldir" userId="df42278df007c026" providerId="LiveId" clId="{ECECF472-8A55-477D-9483-91CEC1353BA5}" dt="2022-11-19T09:03:15.091" v="0"/>
        <pc:sldMkLst>
          <pc:docMk/>
          <pc:sldMk cId="0" sldId="261"/>
        </pc:sldMkLst>
        <pc:graphicFrameChg chg="mod">
          <ac:chgData name="Moldir" userId="df42278df007c026" providerId="LiveId" clId="{ECECF472-8A55-477D-9483-91CEC1353BA5}" dt="2022-11-19T09:03:15.091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ECECF472-8A55-477D-9483-91CEC1353BA5}" dt="2022-11-19T09:03:35.849" v="2"/>
        <pc:sldMkLst>
          <pc:docMk/>
          <pc:sldMk cId="334028445" sldId="265"/>
        </pc:sldMkLst>
        <pc:spChg chg="mod">
          <ac:chgData name="Moldir" userId="df42278df007c026" providerId="LiveId" clId="{ECECF472-8A55-477D-9483-91CEC1353BA5}" dt="2022-11-19T09:03:35.849" v="2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450875199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20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снег.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северо-восточный 5-10 м/с. Температура воздуха ночью 7-9, днем 4-6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Ветер северо-восточный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11-13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37125" y="2155813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20 ноября, ночью 21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ожидается повышенный уровень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19</a:t>
            </a:r>
            <a:r>
              <a:rPr lang="kk-KZ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4879711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1341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1343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5147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462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1980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57029" y="29252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7994" y="4425553"/>
            <a:ext cx="4291013" cy="1762367"/>
            <a:chOff x="531522" y="3965395"/>
            <a:chExt cx="4291013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15172</TotalTime>
  <Words>670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2513</cp:revision>
  <cp:lastPrinted>2021-07-01T03:56:27Z</cp:lastPrinted>
  <dcterms:created xsi:type="dcterms:W3CDTF">2018-03-27T06:03:00Z</dcterms:created>
  <dcterms:modified xsi:type="dcterms:W3CDTF">2022-11-19T09:03:43Z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