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9EDC3C-49E9-4C49-BAC9-1A8051AD288A}" v="1" dt="2022-11-19T09:14:28.4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449EDC3C-49E9-4C49-BAC9-1A8051AD288A}"/>
    <pc:docChg chg="modSld">
      <pc:chgData name="Moldir" userId="df42278df007c026" providerId="LiveId" clId="{449EDC3C-49E9-4C49-BAC9-1A8051AD288A}" dt="2022-11-19T09:14:52.526" v="3"/>
      <pc:docMkLst>
        <pc:docMk/>
      </pc:docMkLst>
      <pc:sldChg chg="modSp mod">
        <pc:chgData name="Moldir" userId="df42278df007c026" providerId="LiveId" clId="{449EDC3C-49E9-4C49-BAC9-1A8051AD288A}" dt="2022-11-19T09:14:33.064" v="2" actId="20577"/>
        <pc:sldMkLst>
          <pc:docMk/>
          <pc:sldMk cId="0" sldId="261"/>
        </pc:sldMkLst>
        <pc:spChg chg="mod">
          <ac:chgData name="Moldir" userId="df42278df007c026" providerId="LiveId" clId="{449EDC3C-49E9-4C49-BAC9-1A8051AD288A}" dt="2022-11-19T09:14:33.064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449EDC3C-49E9-4C49-BAC9-1A8051AD288A}" dt="2022-11-19T09:14:28.45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449EDC3C-49E9-4C49-BAC9-1A8051AD288A}" dt="2022-11-19T09:14:52.526" v="3"/>
        <pc:sldMkLst>
          <pc:docMk/>
          <pc:sldMk cId="334028445" sldId="265"/>
        </pc:sldMkLst>
        <pc:spChg chg="mod">
          <ac:chgData name="Moldir" userId="df42278df007c026" providerId="LiveId" clId="{449EDC3C-49E9-4C49-BAC9-1A8051AD288A}" dt="2022-11-19T09:14:52.526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56932163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306550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20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Снег.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юго-западный 3-8 м/с. Температура воздуха ночью 3-5°, днем 0-2° мороза.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21 ноября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 Ветер юго-западный 2-7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11-13°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42362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 algn="just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17068</TotalTime>
  <Words>597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2465</cp:revision>
  <cp:lastPrinted>2021-10-14T11:15:53Z</cp:lastPrinted>
  <dcterms:created xsi:type="dcterms:W3CDTF">2018-03-27T06:03:00Z</dcterms:created>
  <dcterms:modified xsi:type="dcterms:W3CDTF">2022-11-19T09:14:55Z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