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77AA80-AB4D-42ED-92A5-BC93539B92FF}" v="1" dt="2022-11-19T09:26:21.8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2B77AA80-AB4D-42ED-92A5-BC93539B92FF}"/>
    <pc:docChg chg="custSel modSld">
      <pc:chgData name="Moldir" userId="df42278df007c026" providerId="LiveId" clId="{2B77AA80-AB4D-42ED-92A5-BC93539B92FF}" dt="2022-11-19T09:26:54.264" v="2"/>
      <pc:docMkLst>
        <pc:docMk/>
      </pc:docMkLst>
      <pc:sldChg chg="modSp mod">
        <pc:chgData name="Moldir" userId="df42278df007c026" providerId="LiveId" clId="{2B77AA80-AB4D-42ED-92A5-BC93539B92FF}" dt="2022-11-19T09:26:27.491" v="1" actId="207"/>
        <pc:sldMkLst>
          <pc:docMk/>
          <pc:sldMk cId="0" sldId="261"/>
        </pc:sldMkLst>
        <pc:graphicFrameChg chg="mod">
          <ac:chgData name="Moldir" userId="df42278df007c026" providerId="LiveId" clId="{2B77AA80-AB4D-42ED-92A5-BC93539B92FF}" dt="2022-11-19T09:26:21.809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2B77AA80-AB4D-42ED-92A5-BC93539B92FF}" dt="2022-11-19T09:26:27.491" v="1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" userId="df42278df007c026" providerId="LiveId" clId="{2B77AA80-AB4D-42ED-92A5-BC93539B92FF}" dt="2022-11-19T09:26:54.264" v="2"/>
        <pc:sldMkLst>
          <pc:docMk/>
          <pc:sldMk cId="334028445" sldId="265"/>
        </pc:sldMkLst>
        <pc:spChg chg="mod">
          <ac:chgData name="Moldir" userId="df42278df007c026" providerId="LiveId" clId="{2B77AA80-AB4D-42ED-92A5-BC93539B92FF}" dt="2022-11-19T09:26:54.264" v="2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019077201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№323</a:t>
                      </a: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ноября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543800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 ноября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21 ноября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19 ноября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807941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19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20 ноября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Облачно, днем осадки (дождь, снег). Ночью и утром туман, гололед. Ветер юго-восточный 5-10 м/с. Температура воздуха ночью и днем 0-2 тепла. </a:t>
            </a:r>
          </a:p>
          <a:p>
            <a:pPr lvl="0" indent="144000" algn="just"/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21 ноября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с 20 ч. 20 ноября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21 ноября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юго-западный 9-14 м/с.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0-2 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7460" y="4404762"/>
            <a:ext cx="4291013" cy="1744847"/>
            <a:chOff x="531521" y="3984610"/>
            <a:chExt cx="4291013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3064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073349713"/>
              </p:ext>
            </p:extLst>
          </p:nvPr>
        </p:nvGraphicFramePr>
        <p:xfrm>
          <a:off x="4997005" y="575988"/>
          <a:ext cx="4704359" cy="78139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17485</TotalTime>
  <Words>634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2862</cp:revision>
  <cp:lastPrinted>2021-07-01T03:56:27Z</cp:lastPrinted>
  <dcterms:created xsi:type="dcterms:W3CDTF">2018-03-27T06:03:00Z</dcterms:created>
  <dcterms:modified xsi:type="dcterms:W3CDTF">2022-11-19T09:26:59Z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