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496F31C0-7930-4B88-87AE-E56BDC56C2AB}"/>
    <pc:docChg chg="undo custSel modSld">
      <pc:chgData name="Moldir" userId="df42278df007c026" providerId="LiveId" clId="{496F31C0-7930-4B88-87AE-E56BDC56C2AB}" dt="2022-11-19T09:01:44.941" v="47" actId="20577"/>
      <pc:docMkLst>
        <pc:docMk/>
      </pc:docMkLst>
      <pc:sldChg chg="modSp mod">
        <pc:chgData name="Moldir" userId="df42278df007c026" providerId="LiveId" clId="{496F31C0-7930-4B88-87AE-E56BDC56C2AB}" dt="2022-11-19T09:00:30.578" v="36" actId="207"/>
        <pc:sldMkLst>
          <pc:docMk/>
          <pc:sldMk cId="0" sldId="261"/>
        </pc:sldMkLst>
        <pc:spChg chg="mod">
          <ac:chgData name="Moldir" userId="df42278df007c026" providerId="LiveId" clId="{496F31C0-7930-4B88-87AE-E56BDC56C2AB}" dt="2022-11-19T09:00:30.578" v="36" actId="207"/>
          <ac:spMkLst>
            <pc:docMk/>
            <pc:sldMk cId="0" sldId="261"/>
            <ac:spMk id="20" creationId="{00000000-0000-0000-0000-000000000000}"/>
          </ac:spMkLst>
        </pc:spChg>
        <pc:graphicFrameChg chg="modGraphic">
          <ac:chgData name="Moldir" userId="df42278df007c026" providerId="LiveId" clId="{496F31C0-7930-4B88-87AE-E56BDC56C2AB}" dt="2022-11-19T08:59:50.779" v="35" actId="20577"/>
          <ac:graphicFrameMkLst>
            <pc:docMk/>
            <pc:sldMk cId="0" sldId="261"/>
            <ac:graphicFrameMk id="15" creationId="{94CC0974-E1E4-47F3-9A8B-49A879A3B96B}"/>
          </ac:graphicFrameMkLst>
        </pc:graphicFrameChg>
      </pc:sldChg>
      <pc:sldChg chg="addSp delSp modSp mod">
        <pc:chgData name="Moldir" userId="df42278df007c026" providerId="LiveId" clId="{496F31C0-7930-4B88-87AE-E56BDC56C2AB}" dt="2022-11-19T09:01:44.941" v="47" actId="20577"/>
        <pc:sldMkLst>
          <pc:docMk/>
          <pc:sldMk cId="334028445" sldId="265"/>
        </pc:sldMkLst>
        <pc:spChg chg="add mod">
          <ac:chgData name="Moldir" userId="df42278df007c026" providerId="LiveId" clId="{496F31C0-7930-4B88-87AE-E56BDC56C2AB}" dt="2022-11-19T09:01:22.975" v="43" actId="14100"/>
          <ac:spMkLst>
            <pc:docMk/>
            <pc:sldMk cId="334028445" sldId="265"/>
            <ac:spMk id="3" creationId="{6C7D6BDA-7F52-DC43-BA16-C97A5C2B67CB}"/>
          </ac:spMkLst>
        </pc:spChg>
        <pc:spChg chg="del mod">
          <ac:chgData name="Moldir" userId="df42278df007c026" providerId="LiveId" clId="{496F31C0-7930-4B88-87AE-E56BDC56C2AB}" dt="2022-11-19T09:01:10.571" v="38" actId="478"/>
          <ac:spMkLst>
            <pc:docMk/>
            <pc:sldMk cId="334028445" sldId="265"/>
            <ac:spMk id="16" creationId="{E1A8E3C0-CFA9-44DB-A7DD-D1427BEBA2CE}"/>
          </ac:spMkLst>
        </pc:spChg>
        <pc:spChg chg="mod">
          <ac:chgData name="Moldir" userId="df42278df007c026" providerId="LiveId" clId="{496F31C0-7930-4B88-87AE-E56BDC56C2AB}" dt="2022-11-19T09:01:44.941" v="47" actId="20577"/>
          <ac:spMkLst>
            <pc:docMk/>
            <pc:sldMk cId="334028445" sldId="265"/>
            <ac:spMk id="18" creationId="{00000000-0000-0000-0000-000000000000}"/>
          </ac:spMkLst>
        </pc:spChg>
        <pc:spChg chg="del">
          <ac:chgData name="Moldir" userId="df42278df007c026" providerId="LiveId" clId="{496F31C0-7930-4B88-87AE-E56BDC56C2AB}" dt="2022-11-19T09:01:11.818" v="39"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217512838"/>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№323</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20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19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20</a:t>
            </a:r>
            <a:r>
              <a:rPr lang="kk-KZ" altLang="ru-RU" sz="1100" b="1" dirty="0">
                <a:solidFill>
                  <a:srgbClr val="000000"/>
                </a:solidFill>
                <a:latin typeface="Times New Roman" panose="02020603050405020304" pitchFamily="18" charset="0"/>
                <a:cs typeface="Times New Roman" panose="02020603050405020304" pitchFamily="18" charset="0"/>
              </a:rPr>
              <a:t> 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негізінен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2-7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 градус аяз-1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21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20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21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2-7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a:latin typeface="Times New Roman" pitchFamily="18" charset="0"/>
                <a:cs typeface="Times New Roman" pitchFamily="18" charset="0"/>
              </a:rPr>
              <a:t> 2-4 </a:t>
            </a:r>
            <a:r>
              <a:rPr lang="ru-RU" sz="1100" dirty="0">
                <a:latin typeface="Times New Roman" pitchFamily="18" charset="0"/>
                <a:cs typeface="Times New Roman" pitchFamily="18" charset="0"/>
              </a:rPr>
              <a:t>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19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20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437580828"/>
              </p:ext>
            </p:extLst>
          </p:nvPr>
        </p:nvGraphicFramePr>
        <p:xfrm>
          <a:off x="5027449" y="406978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3" name="TextBox 2">
            <a:extLst>
              <a:ext uri="{FF2B5EF4-FFF2-40B4-BE49-F238E27FC236}">
                <a16:creationId xmlns:a16="http://schemas.microsoft.com/office/drawing/2014/main" id="{6C7D6BDA-7F52-DC43-BA16-C97A5C2B67CB}"/>
              </a:ext>
            </a:extLst>
          </p:cNvPr>
          <p:cNvSpPr txBox="1"/>
          <p:nvPr/>
        </p:nvSpPr>
        <p:spPr>
          <a:xfrm>
            <a:off x="309182" y="221762"/>
            <a:ext cx="4483191" cy="2308324"/>
          </a:xfrm>
          <a:prstGeom prst="rect">
            <a:avLst/>
          </a:prstGeom>
          <a:noFill/>
        </p:spPr>
        <p:txBody>
          <a:bodyPr wrap="square">
            <a:spAutoFit/>
          </a:bodyPr>
          <a:lstStyle/>
          <a:p>
            <a:pPr algn="just"/>
            <a:r>
              <a:rPr lang="ru-RU" altLang="ru-RU" sz="1200" b="1" dirty="0">
                <a:solidFill>
                  <a:srgbClr val="000000"/>
                </a:solidFill>
                <a:latin typeface="Times New Roman" panose="02020603050405020304" pitchFamily="18" charset="0"/>
                <a:cs typeface="Times New Roman" panose="02020603050405020304" pitchFamily="18" charset="0"/>
                <a:sym typeface="+mn-ea"/>
              </a:rPr>
              <a:t>ӘР ТҮРЛІ ДӘРЕЖЕЛІ НМУ ТУРАЛЫ ЕСКЕРТУЛЕР</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 БЕРГЕН КЕЗДЕ КЕЛЕСІ ШАРАЛАРДЫ ҰСТАНУ </a:t>
            </a:r>
            <a:br>
              <a:rPr lang="ru-RU" altLang="ru-RU" sz="1200" b="1" dirty="0">
                <a:solidFill>
                  <a:srgbClr val="000000"/>
                </a:solidFill>
                <a:latin typeface="Times New Roman" panose="02020603050405020304" pitchFamily="18" charset="0"/>
                <a:cs typeface="Times New Roman" panose="02020603050405020304" pitchFamily="18" charset="0"/>
                <a:sym typeface="+mn-ea"/>
              </a:rPr>
            </a:br>
            <a:r>
              <a:rPr lang="ru-RU" altLang="ru-RU" sz="1200" b="1" dirty="0">
                <a:solidFill>
                  <a:srgbClr val="000000"/>
                </a:solidFill>
                <a:latin typeface="Times New Roman" panose="02020603050405020304" pitchFamily="18" charset="0"/>
                <a:cs typeface="Times New Roman" panose="02020603050405020304" pitchFamily="18" charset="0"/>
                <a:sym typeface="+mn-ea"/>
              </a:rPr>
              <a:t>ҰСЫНЫЛАДЫ</a:t>
            </a:r>
            <a:br>
              <a:rPr lang="ru-RU" altLang="ru-RU" sz="1200" b="1" dirty="0"/>
            </a:b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14973</TotalTime>
  <Words>679</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2557</cp:revision>
  <cp:lastPrinted>2021-07-01T07:38:07Z</cp:lastPrinted>
  <dcterms:created xsi:type="dcterms:W3CDTF">2018-03-27T06:03:00Z</dcterms:created>
  <dcterms:modified xsi:type="dcterms:W3CDTF">2022-11-19T09:01:47Z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