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C63A54-A086-4406-A989-2E53D6433CE7}" v="1" dt="2022-11-19T09:28:30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EC63A54-A086-4406-A989-2E53D6433CE7}"/>
    <pc:docChg chg="modSld">
      <pc:chgData name="Moldir" userId="df42278df007c026" providerId="LiveId" clId="{2EC63A54-A086-4406-A989-2E53D6433CE7}" dt="2022-11-19T09:28:46.501" v="5" actId="20577"/>
      <pc:docMkLst>
        <pc:docMk/>
      </pc:docMkLst>
      <pc:sldChg chg="modSp mod">
        <pc:chgData name="Moldir" userId="df42278df007c026" providerId="LiveId" clId="{2EC63A54-A086-4406-A989-2E53D6433CE7}" dt="2022-11-19T09:28:46.501" v="5" actId="20577"/>
        <pc:sldMkLst>
          <pc:docMk/>
          <pc:sldMk cId="0" sldId="261"/>
        </pc:sldMkLst>
        <pc:spChg chg="mod">
          <ac:chgData name="Moldir" userId="df42278df007c026" providerId="LiveId" clId="{2EC63A54-A086-4406-A989-2E53D6433CE7}" dt="2022-11-19T09:28:46.501" v="5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2EC63A54-A086-4406-A989-2E53D6433CE7}" dt="2022-11-19T09:28:34.954" v="1" actId="1076"/>
          <ac:spMkLst>
            <pc:docMk/>
            <pc:sldMk cId="0" sldId="261"/>
            <ac:spMk id="27" creationId="{00000000-0000-0000-0000-000000000000}"/>
          </ac:spMkLst>
        </pc:spChg>
        <pc:graphicFrameChg chg="mod">
          <ac:chgData name="Moldir" userId="df42278df007c026" providerId="LiveId" clId="{2EC63A54-A086-4406-A989-2E53D6433CE7}" dt="2022-11-19T09:28:30.422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№323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19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578164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19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20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Переменная облачность, без осадков. Ветер восточный 8-13 м/с. Температура воздуха ночью 1-3, днем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11-13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21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20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21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осадки (преимущественно дождь).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Ветер юго-восточный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8-13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 3-5 тепла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32846" y="1992413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21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12964</TotalTime>
  <Words>653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2460</cp:revision>
  <cp:lastPrinted>2021-07-01T03:56:27Z</cp:lastPrinted>
  <dcterms:created xsi:type="dcterms:W3CDTF">2018-03-27T06:03:00Z</dcterms:created>
  <dcterms:modified xsi:type="dcterms:W3CDTF">2022-11-19T09:28:48Z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