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DD5797-9567-4ED5-8D2B-F8BF6DCEEF93}" v="1" dt="2022-11-19T09:11:07.0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FDD5797-9567-4ED5-8D2B-F8BF6DCEEF93}"/>
    <pc:docChg chg="modSld">
      <pc:chgData name="Moldir" userId="df42278df007c026" providerId="LiveId" clId="{4FDD5797-9567-4ED5-8D2B-F8BF6DCEEF93}" dt="2022-11-19T09:11:15.302" v="1"/>
      <pc:docMkLst>
        <pc:docMk/>
      </pc:docMkLst>
      <pc:sldChg chg="modSp">
        <pc:chgData name="Moldir" userId="df42278df007c026" providerId="LiveId" clId="{4FDD5797-9567-4ED5-8D2B-F8BF6DCEEF93}" dt="2022-11-19T09:11:07.086" v="0"/>
        <pc:sldMkLst>
          <pc:docMk/>
          <pc:sldMk cId="0" sldId="261"/>
        </pc:sldMkLst>
        <pc:graphicFrameChg chg="mod">
          <ac:chgData name="Moldir" userId="df42278df007c026" providerId="LiveId" clId="{4FDD5797-9567-4ED5-8D2B-F8BF6DCEEF93}" dt="2022-11-19T09:11:07.08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4FDD5797-9567-4ED5-8D2B-F8BF6DCEEF93}" dt="2022-11-19T09:11:15.302" v="1"/>
        <pc:sldMkLst>
          <pc:docMk/>
          <pc:sldMk cId="334028445" sldId="265"/>
        </pc:sldMkLst>
        <pc:spChg chg="mod">
          <ac:chgData name="Moldir" userId="df42278df007c026" providerId="LiveId" clId="{4FDD5797-9567-4ED5-8D2B-F8BF6DCEEF93}" dt="2022-11-19T09:11:15.302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986355519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323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871885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346256"/>
            <a:ext cx="4798916" cy="15234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20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20 ноября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Ночью снег, поземок. Ветер северо-западный 9-14 м/с. Температура воздуха ночью 18-20, днем 10-12 мороза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ноября до 09 ч. 21 ноября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Без осадков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южный 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14-16</a:t>
            </a:r>
            <a:r>
              <a:rPr lang="kk-KZ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 ноября , ночью 21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18012</TotalTime>
  <Words>646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2927</cp:revision>
  <cp:lastPrinted>2021-11-30T05:55:24Z</cp:lastPrinted>
  <dcterms:created xsi:type="dcterms:W3CDTF">2018-03-27T06:03:00Z</dcterms:created>
  <dcterms:modified xsi:type="dcterms:W3CDTF">2022-11-19T09:11:15Z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