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9870" autoAdjust="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E119F992-911C-4EB0-BE57-E582F48525E6}"/>
    <pc:docChg chg="modSld">
      <pc:chgData name="Moldir" userId="df42278df007c026" providerId="LiveId" clId="{E119F992-911C-4EB0-BE57-E582F48525E6}" dt="2022-11-19T09:21:37.145" v="45" actId="20577"/>
      <pc:docMkLst>
        <pc:docMk/>
      </pc:docMkLst>
      <pc:sldChg chg="modSp mod">
        <pc:chgData name="Moldir" userId="df42278df007c026" providerId="LiveId" clId="{E119F992-911C-4EB0-BE57-E582F48525E6}" dt="2022-11-19T09:21:37.145" v="45" actId="20577"/>
        <pc:sldMkLst>
          <pc:docMk/>
          <pc:sldMk cId="0" sldId="261"/>
        </pc:sldMkLst>
        <pc:graphicFrameChg chg="modGraphic">
          <ac:chgData name="Moldir" userId="df42278df007c026" providerId="LiveId" clId="{E119F992-911C-4EB0-BE57-E582F48525E6}" dt="2022-11-19T09:21:37.145" v="45" actId="20577"/>
          <ac:graphicFrameMkLst>
            <pc:docMk/>
            <pc:sldMk cId="0" sldId="261"/>
            <ac:graphicFrameMk id="15" creationId="{94CC0974-E1E4-47F3-9A8B-49A879A3B96B}"/>
          </ac:graphicFrameMkLst>
        </pc:graphicFrameChg>
      </pc:sldChg>
      <pc:sldChg chg="modSp mod">
        <pc:chgData name="Moldir" userId="df42278df007c026" providerId="LiveId" clId="{E119F992-911C-4EB0-BE57-E582F48525E6}" dt="2022-11-19T09:20:56.435" v="0"/>
        <pc:sldMkLst>
          <pc:docMk/>
          <pc:sldMk cId="334028445" sldId="265"/>
        </pc:sldMkLst>
        <pc:spChg chg="mod">
          <ac:chgData name="Moldir" userId="df42278df007c026" providerId="LiveId" clId="{E119F992-911C-4EB0-BE57-E582F48525E6}" dt="2022-11-19T09:20:56.435" v="0"/>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08984"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67513848"/>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Теміртау</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842017563"/>
              </p:ext>
            </p:extLst>
          </p:nvPr>
        </p:nvGraphicFramePr>
        <p:xfrm>
          <a:off x="307975" y="256490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5947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№323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zh-CN" sz="1400" b="1" i="1" dirty="0" err="1">
                          <a:solidFill>
                            <a:srgbClr val="002060"/>
                          </a:solidFill>
                          <a:latin typeface="Times New Roman" panose="02020603050405020304" pitchFamily="18" charset="0"/>
                          <a:cs typeface="Times New Roman" panose="02020603050405020304" pitchFamily="18" charset="0"/>
                        </a:rPr>
                        <a:t>Теміртау</a:t>
                      </a:r>
                      <a:r>
                        <a:rPr lang="kk-KZ" altLang="zh-CN" sz="1400" b="1" i="1" dirty="0">
                          <a:solidFill>
                            <a:srgbClr val="002060"/>
                          </a:solidFill>
                          <a:latin typeface="Times New Roman" panose="02020603050405020304" pitchFamily="18" charset="0"/>
                          <a:cs typeface="Times New Roman" panose="02020603050405020304" pitchFamily="18" charset="0"/>
                        </a:rPr>
                        <a:t> қ.</a:t>
                      </a: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19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3769083823"/>
              </p:ext>
            </p:extLst>
          </p:nvPr>
        </p:nvGraphicFramePr>
        <p:xfrm>
          <a:off x="5093494" y="6580141"/>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46504" y="3789040"/>
            <a:ext cx="4930910"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19 </a:t>
            </a:r>
            <a:r>
              <a:rPr lang="kk-KZ" altLang="ru-RU" sz="1200" b="1" dirty="0">
                <a:solidFill>
                  <a:srgbClr val="000000"/>
                </a:solidFill>
                <a:latin typeface="Times New Roman" panose="02020603050405020304" pitchFamily="18" charset="0"/>
                <a:cs typeface="Times New Roman" panose="02020603050405020304" pitchFamily="18" charset="0"/>
              </a:rPr>
              <a:t>қараша </a:t>
            </a:r>
            <a:r>
              <a:rPr lang="ru-RU" altLang="ru-RU" sz="1200" b="1" dirty="0" err="1">
                <a:latin typeface="Times New Roman" panose="02020603050405020304" pitchFamily="18" charset="0"/>
                <a:cs typeface="Times New Roman" panose="02020603050405020304" pitchFamily="18" charset="0"/>
              </a:rPr>
              <a:t>Теміртау</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691699115"/>
              </p:ext>
            </p:extLst>
          </p:nvPr>
        </p:nvGraphicFramePr>
        <p:xfrm>
          <a:off x="4880993" y="4084276"/>
          <a:ext cx="4840520" cy="2499360"/>
        </p:xfrm>
        <a:graphic>
          <a:graphicData uri="http://schemas.openxmlformats.org/drawingml/2006/table">
            <a:tbl>
              <a:tblPr firstRow="1" bandRow="1">
                <a:tableStyleId>{5C22544A-7EE6-4342-B048-85BDC9FD1C3A}</a:tableStyleId>
              </a:tblPr>
              <a:tblGrid>
                <a:gridCol w="1964407">
                  <a:extLst>
                    <a:ext uri="{9D8B030D-6E8A-4147-A177-3AD203B41FA5}">
                      <a16:colId xmlns:a16="http://schemas.microsoft.com/office/drawing/2014/main" val="3583770891"/>
                    </a:ext>
                  </a:extLst>
                </a:gridCol>
                <a:gridCol w="1430305">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37076">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97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97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4491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8701">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111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0,6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38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68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a:solidFill>
                            <a:srgbClr val="000000"/>
                          </a:solidFill>
                          <a:effectLst/>
                          <a:latin typeface="Times New Roman" panose="02020603050405020304" pitchFamily="18" charset="0"/>
                        </a:rPr>
                        <a:t>0,03</a:t>
                      </a:r>
                      <a:endParaRPr lang="ru-RU" sz="1000" b="0" i="0" u="none" strike="noStrike" dirty="0">
                        <a:solidFill>
                          <a:srgbClr val="000000"/>
                        </a:solidFill>
                        <a:effectLst/>
                        <a:latin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20" name="Прямоугольник 19"/>
          <p:cNvSpPr/>
          <p:nvPr/>
        </p:nvSpPr>
        <p:spPr>
          <a:xfrm>
            <a:off x="4797468" y="128385"/>
            <a:ext cx="4979946" cy="1785104"/>
          </a:xfrm>
          <a:prstGeom prst="rect">
            <a:avLst/>
          </a:prstGeom>
        </p:spPr>
        <p:txBody>
          <a:bodyPr wrap="square">
            <a:spAutoFit/>
          </a:bodyPr>
          <a:lstStyle/>
          <a:p>
            <a:pPr lvl="0" algn="ctr"/>
            <a:r>
              <a:rPr lang="ru-RU" altLang="ru-RU" sz="1100" b="1" dirty="0" err="1">
                <a:latin typeface="Times New Roman" panose="02020603050405020304" pitchFamily="18" charset="0"/>
                <a:cs typeface="Times New Roman" panose="02020603050405020304" pitchFamily="18" charset="0"/>
              </a:rPr>
              <a:t>Теміртау</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қаласы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бойынша</a:t>
            </a:r>
            <a:endParaRPr lang="ru-RU" altLang="ru-RU" sz="1100" b="1" dirty="0">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20 қарашаға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19 </a:t>
            </a:r>
            <a:r>
              <a:rPr lang="ru-RU" altLang="ru-RU" sz="1100" b="1" dirty="0" err="1">
                <a:solidFill>
                  <a:srgbClr val="000000"/>
                </a:solidFill>
                <a:latin typeface="Times New Roman" panose="02020603050405020304" pitchFamily="18" charset="0"/>
                <a:cs typeface="Times New Roman" panose="02020603050405020304" pitchFamily="18" charset="0"/>
              </a:rPr>
              <a:t>қараша</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20</a:t>
            </a:r>
            <a:r>
              <a:rPr lang="kk-KZ" altLang="ru-RU" sz="1100" b="1" dirty="0">
                <a:solidFill>
                  <a:srgbClr val="000000"/>
                </a:solidFill>
                <a:latin typeface="Times New Roman" panose="02020603050405020304" pitchFamily="18" charset="0"/>
                <a:cs typeface="Times New Roman" panose="02020603050405020304" pitchFamily="18" charset="0"/>
              </a:rPr>
              <a:t> қараша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қар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Солтүстік-шығыс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7-9,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4-6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21 қарашаға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20 қараша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21 </a:t>
            </a:r>
            <a:r>
              <a:rPr lang="ru-RU" sz="1100" b="1" dirty="0" err="1">
                <a:solidFill>
                  <a:srgbClr val="000000"/>
                </a:solidFill>
                <a:latin typeface="Times New Roman" panose="02020603050405020304" pitchFamily="18" charset="0"/>
                <a:cs typeface="Times New Roman" panose="02020603050405020304" pitchFamily="18" charset="0"/>
              </a:rPr>
              <a:t>қараша</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Солтүстік-шығыс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11-13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p:txBody>
      </p:sp>
      <p:sp>
        <p:nvSpPr>
          <p:cNvPr id="22" name="TextBox 13"/>
          <p:cNvSpPr txBox="1"/>
          <p:nvPr/>
        </p:nvSpPr>
        <p:spPr>
          <a:xfrm>
            <a:off x="4971874" y="3012481"/>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4839032" y="2406855"/>
            <a:ext cx="4952554"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20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21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lvl="0"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384995"/>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Теміртау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en-US" altLang="ru-RU" sz="1200" dirty="0">
                <a:solidFill>
                  <a:srgbClr val="000000"/>
                </a:solidFill>
                <a:latin typeface="Times New Roman" panose="02020603050405020304" pitchFamily="18" charset="0"/>
                <a:cs typeface="Times New Roman" panose="02020603050405020304" pitchFamily="18" charset="0"/>
              </a:rPr>
              <a:t> – </a:t>
            </a:r>
            <a:r>
              <a:rPr lang="kk-KZ" altLang="ru-RU" sz="1200" dirty="0">
                <a:solidFill>
                  <a:srgbClr val="000000"/>
                </a:solidFill>
                <a:latin typeface="Times New Roman" panose="02020603050405020304" pitchFamily="18" charset="0"/>
                <a:cs typeface="Times New Roman" panose="02020603050405020304" pitchFamily="18" charset="0"/>
              </a:rPr>
              <a:t>Колхозная көшесі, 23</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6 </a:t>
            </a:r>
            <a:r>
              <a:rPr lang="ru-RU" altLang="ru-RU" sz="1200" dirty="0" err="1">
                <a:solidFill>
                  <a:srgbClr val="000000"/>
                </a:solidFill>
                <a:latin typeface="Times New Roman" panose="02020603050405020304" pitchFamily="18" charset="0"/>
                <a:cs typeface="Times New Roman" panose="02020603050405020304" pitchFamily="18" charset="0"/>
              </a:rPr>
              <a:t>шағын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Опан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шоқысы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ішетін</a:t>
            </a:r>
            <a:r>
              <a:rPr lang="ru-RU" altLang="ru-RU" sz="1200" dirty="0">
                <a:solidFill>
                  <a:srgbClr val="000000"/>
                </a:solidFill>
                <a:latin typeface="Times New Roman" panose="02020603050405020304" pitchFamily="18" charset="0"/>
                <a:cs typeface="Times New Roman" panose="02020603050405020304" pitchFamily="18" charset="0"/>
              </a:rPr>
              <a:t> су </a:t>
            </a:r>
            <a:r>
              <a:rPr lang="ru-RU" altLang="ru-RU" sz="1200" dirty="0" err="1">
                <a:solidFill>
                  <a:srgbClr val="000000"/>
                </a:solidFill>
                <a:latin typeface="Times New Roman" panose="02020603050405020304" pitchFamily="18" charset="0"/>
                <a:cs typeface="Times New Roman" panose="02020603050405020304" pitchFamily="18" charset="0"/>
              </a:rPr>
              <a:t>резервуарының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аумағы</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3 «А» </a:t>
            </a:r>
            <a:r>
              <a:rPr lang="ru-RU" altLang="ru-RU" sz="1200" dirty="0" err="1">
                <a:solidFill>
                  <a:srgbClr val="000000"/>
                </a:solidFill>
                <a:latin typeface="Times New Roman" panose="02020603050405020304" pitchFamily="18" charset="0"/>
                <a:cs typeface="Times New Roman" panose="02020603050405020304" pitchFamily="18" charset="0"/>
              </a:rPr>
              <a:t>шағын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құтқару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станциясының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Фурманов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5.</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5" y="48239"/>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097387" y="4346541"/>
            <a:ext cx="4291013" cy="1913221"/>
            <a:chOff x="531522" y="3799939"/>
            <a:chExt cx="4291013"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90" y="4161401"/>
              <a:ext cx="1923925"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a:latin typeface="Times New Roman" panose="02020603050405020304" pitchFamily="18" charset="0"/>
                  <a:cs typeface="Times New Roman" panose="02020603050405020304" pitchFamily="18" charset="0"/>
                </a:rPr>
                <a:t>Астана </a:t>
              </a:r>
              <a:r>
                <a:rPr lang="ru-RU" altLang="ru-RU" sz="1000" i="1" dirty="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53000" y="6494305"/>
            <a:ext cx="48460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09244" y="62597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3396359614"/>
              </p:ext>
            </p:extLst>
          </p:nvPr>
        </p:nvGraphicFramePr>
        <p:xfrm>
          <a:off x="5292291" y="487954"/>
          <a:ext cx="4167505" cy="772416"/>
        </p:xfrm>
        <a:graphic>
          <a:graphicData uri="http://schemas.openxmlformats.org/drawingml/2006/table">
            <a:tbl>
              <a:tblPr/>
              <a:tblGrid>
                <a:gridCol w="1205806">
                  <a:extLst>
                    <a:ext uri="{9D8B030D-6E8A-4147-A177-3AD203B41FA5}">
                      <a16:colId xmlns:a16="http://schemas.microsoft.com/office/drawing/2014/main" val="20000"/>
                    </a:ext>
                  </a:extLst>
                </a:gridCol>
                <a:gridCol w="2961699">
                  <a:extLst>
                    <a:ext uri="{9D8B030D-6E8A-4147-A177-3AD203B41FA5}">
                      <a16:colId xmlns:a16="http://schemas.microsoft.com/office/drawing/2014/main" val="20001"/>
                    </a:ext>
                  </a:extLst>
                </a:gridCol>
              </a:tblGrid>
              <a:tr h="11186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992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497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0,23 ≤ Р &lt; 0,3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453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 ≤ Р &lt; 0,38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95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0,38</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8247" y="1228623"/>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390" y="1978791"/>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508106497"/>
              </p:ext>
            </p:extLst>
          </p:nvPr>
        </p:nvGraphicFramePr>
        <p:xfrm>
          <a:off x="5072971" y="2314082"/>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2434" y="438895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14807</TotalTime>
  <Words>611</Words>
  <Application>Microsoft Office PowerPoint</Application>
  <PresentationFormat>Лист A4 (210x297 мм)</PresentationFormat>
  <Paragraphs>102</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2550</cp:revision>
  <cp:lastPrinted>2021-07-01T03:56:27Z</cp:lastPrinted>
  <dcterms:created xsi:type="dcterms:W3CDTF">2018-03-27T06:03:00Z</dcterms:created>
  <dcterms:modified xsi:type="dcterms:W3CDTF">2022-11-19T09:21:41Z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