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AC28DD-3B03-4163-B2BE-866E1AFE2EC7}" v="1" dt="2022-11-19T09:18:15.3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A6AC28DD-3B03-4163-B2BE-866E1AFE2EC7}"/>
    <pc:docChg chg="modSld">
      <pc:chgData name="Moldir" userId="df42278df007c026" providerId="LiveId" clId="{A6AC28DD-3B03-4163-B2BE-866E1AFE2EC7}" dt="2022-11-19T09:18:25.426" v="1"/>
      <pc:docMkLst>
        <pc:docMk/>
      </pc:docMkLst>
      <pc:sldChg chg="modSp">
        <pc:chgData name="Moldir" userId="df42278df007c026" providerId="LiveId" clId="{A6AC28DD-3B03-4163-B2BE-866E1AFE2EC7}" dt="2022-11-19T09:18:15.376" v="0"/>
        <pc:sldMkLst>
          <pc:docMk/>
          <pc:sldMk cId="0" sldId="261"/>
        </pc:sldMkLst>
        <pc:graphicFrameChg chg="mod">
          <ac:chgData name="Moldir" userId="df42278df007c026" providerId="LiveId" clId="{A6AC28DD-3B03-4163-B2BE-866E1AFE2EC7}" dt="2022-11-19T09:18:15.37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A6AC28DD-3B03-4163-B2BE-866E1AFE2EC7}" dt="2022-11-19T09:18:25.426" v="1"/>
        <pc:sldMkLst>
          <pc:docMk/>
          <pc:sldMk cId="334028445" sldId="265"/>
        </pc:sldMkLst>
        <pc:spChg chg="mod">
          <ac:chgData name="Moldir" userId="df42278df007c026" providerId="LiveId" clId="{A6AC28DD-3B03-4163-B2BE-866E1AFE2EC7}" dt="2022-11-19T09:18:25.426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№323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н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372405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20 ноября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19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20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утром и днем осадки (дождь, снег). Ветер юго-западный 7-12 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1 мороза-1 тепла, днем 5-7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тепла.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21 ноября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20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21 ноября2022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осадки (дождь, снег)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юго-западный 3-8 м/с. Температура воздуха ночью 0-2 тепла.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21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13827</TotalTime>
  <Words>615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2680</cp:revision>
  <cp:lastPrinted>2021-07-01T03:56:27Z</cp:lastPrinted>
  <dcterms:created xsi:type="dcterms:W3CDTF">2018-03-27T06:03:00Z</dcterms:created>
  <dcterms:modified xsi:type="dcterms:W3CDTF">2022-11-19T09:18:28Z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