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3E355DAF-4FEC-419C-A8E2-C3A240533E9A}"/>
    <pc:docChg chg="modSld">
      <pc:chgData name="Moldir" userId="df42278df007c026" providerId="LiveId" clId="{3E355DAF-4FEC-419C-A8E2-C3A240533E9A}" dt="2022-11-19T09:02:58.388" v="47" actId="20577"/>
      <pc:docMkLst>
        <pc:docMk/>
      </pc:docMkLst>
      <pc:sldChg chg="modSp mod">
        <pc:chgData name="Moldir" userId="df42278df007c026" providerId="LiveId" clId="{3E355DAF-4FEC-419C-A8E2-C3A240533E9A}" dt="2022-11-19T09:02:58.388" v="47" actId="20577"/>
        <pc:sldMkLst>
          <pc:docMk/>
          <pc:sldMk cId="0" sldId="261"/>
        </pc:sldMkLst>
        <pc:graphicFrameChg chg="modGraphic">
          <ac:chgData name="Moldir" userId="df42278df007c026" providerId="LiveId" clId="{3E355DAF-4FEC-419C-A8E2-C3A240533E9A}" dt="2022-11-19T09:02:58.388" v="47" actId="20577"/>
          <ac:graphicFrameMkLst>
            <pc:docMk/>
            <pc:sldMk cId="0" sldId="261"/>
            <ac:graphicFrameMk id="23" creationId="{94CC0974-E1E4-47F3-9A8B-49A879A3B96B}"/>
          </ac:graphicFrameMkLst>
        </pc:graphicFrameChg>
      </pc:sldChg>
      <pc:sldChg chg="modSp mod">
        <pc:chgData name="Moldir" userId="df42278df007c026" providerId="LiveId" clId="{3E355DAF-4FEC-419C-A8E2-C3A240533E9A}" dt="2022-11-19T09:02:14.489" v="0"/>
        <pc:sldMkLst>
          <pc:docMk/>
          <pc:sldMk cId="334028445" sldId="265"/>
        </pc:sldMkLst>
        <pc:spChg chg="mod">
          <ac:chgData name="Moldir" userId="df42278df007c026" providerId="LiveId" clId="{3E355DAF-4FEC-419C-A8E2-C3A240533E9A}" dt="2022-11-19T09:02:14.489" v="0"/>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68771378"/>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№323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19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51370" y="114302"/>
            <a:ext cx="4910167" cy="1954381"/>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Қарағанды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20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19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20</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7-9,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4-6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21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20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21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11-13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a:p>
            <a:pPr lvl="0" algn="just"/>
            <a:endParaRPr lang="ru-RU" sz="1100" dirty="0">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099774985"/>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8,4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1343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5147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462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1980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4,9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a:solidFill>
                            <a:srgbClr val="000000"/>
                          </a:solidFill>
                          <a:effectLst/>
                          <a:latin typeface="Times New Roman" panose="02020603050405020304" pitchFamily="18" charset="0"/>
                        </a:rPr>
                        <a:t>0</a:t>
                      </a: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19 </a:t>
            </a:r>
            <a:r>
              <a:rPr lang="kk-KZ" altLang="ru-RU" sz="1200" b="1" dirty="0">
                <a:solidFill>
                  <a:srgbClr val="000000"/>
                </a:solidFill>
                <a:latin typeface="Times New Roman" panose="02020603050405020304" pitchFamily="18" charset="0"/>
                <a:cs typeface="Times New Roman" panose="02020603050405020304" pitchFamily="18" charset="0"/>
              </a:rPr>
              <a:t>қараша </a:t>
            </a:r>
            <a:r>
              <a:rPr lang="ru-RU" altLang="ru-RU" sz="1200" b="1" dirty="0" err="1">
                <a:latin typeface="Times New Roman" panose="02020603050405020304" pitchFamily="18" charset="0"/>
                <a:cs typeface="Times New Roman" panose="02020603050405020304" pitchFamily="18" charset="0"/>
              </a:rPr>
              <a:t>Қарағанды</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5063222" y="2912774"/>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16" name="TextBox 13"/>
          <p:cNvSpPr txBox="1"/>
          <p:nvPr/>
        </p:nvSpPr>
        <p:spPr>
          <a:xfrm>
            <a:off x="4952191" y="2312610"/>
            <a:ext cx="4902230"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20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21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kk-KZ" altLang="en-US" sz="1100" dirty="0">
                <a:solidFill>
                  <a:srgbClr val="000000"/>
                </a:solidFill>
                <a:latin typeface="Times New Roman" panose="02020603050405020304" pitchFamily="18" charset="0"/>
              </a:rPr>
              <a:t>көтеріңкі</a:t>
            </a:r>
            <a:r>
              <a:rPr lang="ru-RU" altLang="en-US" sz="1100">
                <a:solidFill>
                  <a:srgbClr val="000000"/>
                </a:solidFill>
                <a:latin typeface="Times New Roman" panose="02020603050405020304" pitchFamily="18" charset="0"/>
              </a:rPr>
              <a:t> </a:t>
            </a:r>
            <a:r>
              <a:rPr lang="ru-RU" sz="1100">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Қарағанды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a:t>
            </a:r>
            <a:r>
              <a:rPr lang="en-US"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Стартовый, 61/7 бұрылысы, аэрологиялық станция, Қарағанды МС аумағы (ескі аэропорт аумағы)</a:t>
            </a:r>
            <a:r>
              <a:rPr lang="ru-RU" sz="1200" dirty="0">
                <a:latin typeface="Times New Roman" panose="02020603050405020304" pitchFamily="18" charset="0"/>
                <a:cs typeface="Times New Roman" panose="02020603050405020304" pitchFamily="18" charset="0"/>
              </a:rPr>
              <a:t>;</a:t>
            </a:r>
            <a:endParaRPr lang="kk-KZ"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Абай көшесі, 1 мен Бұқар Жырау даңғылы бұрышы;</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Бирюзов көшесі, 22 (Жаңа Майқұдық);</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7 бекет – Ермеков көшесі, 116;</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Мұқанов көшесі, 57/3;</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6 бекет – Архитектурная көшесі, 15/1 уч.;</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8 бекет – </a:t>
            </a:r>
            <a:r>
              <a:rPr lang="ru-RU" sz="1200" dirty="0" err="1">
                <a:latin typeface="Times New Roman" panose="02020603050405020304" pitchFamily="18" charset="0"/>
                <a:cs typeface="Times New Roman" panose="02020603050405020304" pitchFamily="18" charset="0"/>
              </a:rPr>
              <a:t>Ардақ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300089" y="4543519"/>
            <a:ext cx="4337933" cy="1780911"/>
            <a:chOff x="484602" y="3799939"/>
            <a:chExt cx="4337933"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2"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44056"/>
        </p:xfrm>
        <a:graphic>
          <a:graphicData uri="http://schemas.openxmlformats.org/drawingml/2006/table">
            <a:tbl>
              <a:tblPr/>
              <a:tblGrid>
                <a:gridCol w="1203909">
                  <a:extLst>
                    <a:ext uri="{9D8B030D-6E8A-4147-A177-3AD203B41FA5}">
                      <a16:colId xmlns:a16="http://schemas.microsoft.com/office/drawing/2014/main" val="20000"/>
                    </a:ext>
                  </a:extLst>
                </a:gridCol>
                <a:gridCol w="2963596">
                  <a:extLst>
                    <a:ext uri="{9D8B030D-6E8A-4147-A177-3AD203B41FA5}">
                      <a16:colId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65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15182</TotalTime>
  <Words>649</Words>
  <Application>Microsoft Office PowerPoint</Application>
  <PresentationFormat>Лист A4 (210x297 мм)</PresentationFormat>
  <Paragraphs>106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2559</cp:revision>
  <cp:lastPrinted>2021-07-01T07:38:07Z</cp:lastPrinted>
  <dcterms:created xsi:type="dcterms:W3CDTF">2018-03-27T06:03:00Z</dcterms:created>
  <dcterms:modified xsi:type="dcterms:W3CDTF">2022-11-19T09:03:00Z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