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E58F3238-DFA0-4D4F-A1E6-9074B5F13357}"/>
    <pc:docChg chg="modSld">
      <pc:chgData name="Moldir" userId="df42278df007c026" providerId="LiveId" clId="{E58F3238-DFA0-4D4F-A1E6-9074B5F13357}" dt="2022-11-19T08:58:28.696" v="36" actId="20577"/>
      <pc:docMkLst>
        <pc:docMk/>
      </pc:docMkLst>
      <pc:sldChg chg="modSp mod">
        <pc:chgData name="Moldir" userId="df42278df007c026" providerId="LiveId" clId="{E58F3238-DFA0-4D4F-A1E6-9074B5F13357}" dt="2022-11-19T08:57:39.290" v="34" actId="20577"/>
        <pc:sldMkLst>
          <pc:docMk/>
          <pc:sldMk cId="0" sldId="261"/>
        </pc:sldMkLst>
        <pc:graphicFrameChg chg="modGraphic">
          <ac:chgData name="Moldir" userId="df42278df007c026" providerId="LiveId" clId="{E58F3238-DFA0-4D4F-A1E6-9074B5F13357}" dt="2022-11-19T08:57:39.290" v="34" actId="20577"/>
          <ac:graphicFrameMkLst>
            <pc:docMk/>
            <pc:sldMk cId="0" sldId="261"/>
            <ac:graphicFrameMk id="23" creationId="{94CC0974-E1E4-47F3-9A8B-49A879A3B96B}"/>
          </ac:graphicFrameMkLst>
        </pc:graphicFrameChg>
      </pc:sldChg>
      <pc:sldChg chg="modSp mod">
        <pc:chgData name="Moldir" userId="df42278df007c026" providerId="LiveId" clId="{E58F3238-DFA0-4D4F-A1E6-9074B5F13357}" dt="2022-11-19T08:58:28.696" v="36" actId="20577"/>
        <pc:sldMkLst>
          <pc:docMk/>
          <pc:sldMk cId="334028445" sldId="265"/>
        </pc:sldMkLst>
        <pc:spChg chg="mod">
          <ac:chgData name="Moldir" userId="df42278df007c026" providerId="LiveId" clId="{E58F3238-DFA0-4D4F-A1E6-9074B5F13357}" dt="2022-11-19T08:58:28.696" v="36"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736976" y="1300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24897646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Балқаш</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81236" y="171009"/>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801923064"/>
              </p:ext>
            </p:extLst>
          </p:nvPr>
        </p:nvGraphicFramePr>
        <p:xfrm>
          <a:off x="307975" y="2636911"/>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213130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№323</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Балқаш</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19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752851" y="100468"/>
            <a:ext cx="5008686" cy="1785104"/>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Балқаш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20 қарашаға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19 </a:t>
            </a:r>
            <a:r>
              <a:rPr lang="ru-RU" altLang="ru-RU" sz="1100" b="1" dirty="0" err="1">
                <a:solidFill>
                  <a:srgbClr val="000000"/>
                </a:solidFill>
                <a:latin typeface="Times New Roman" panose="02020603050405020304" pitchFamily="18" charset="0"/>
                <a:cs typeface="Times New Roman" panose="02020603050405020304" pitchFamily="18" charset="0"/>
              </a:rPr>
              <a:t>қараша</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20 </a:t>
            </a:r>
            <a:r>
              <a:rPr lang="kk-KZ" altLang="ru-RU" sz="1100" b="1" dirty="0">
                <a:solidFill>
                  <a:srgbClr val="000000"/>
                </a:solidFill>
                <a:latin typeface="Times New Roman" panose="02020603050405020304" pitchFamily="18" charset="0"/>
                <a:cs typeface="Times New Roman" panose="02020603050405020304" pitchFamily="18" charset="0"/>
              </a:rPr>
              <a:t>қараша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жаңбыр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қар</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Оолтүстік-шығыс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0-2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0-2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21 қарашаға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20 қараша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21 </a:t>
            </a:r>
            <a:r>
              <a:rPr lang="ru-RU" sz="1100" b="1" dirty="0" err="1">
                <a:solidFill>
                  <a:srgbClr val="000000"/>
                </a:solidFill>
                <a:latin typeface="Times New Roman" panose="02020603050405020304" pitchFamily="18" charset="0"/>
                <a:cs typeface="Times New Roman" panose="02020603050405020304" pitchFamily="18" charset="0"/>
              </a:rPr>
              <a:t>қараша</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2-4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699917780"/>
              </p:ext>
            </p:extLst>
          </p:nvPr>
        </p:nvGraphicFramePr>
        <p:xfrm>
          <a:off x="4950400" y="409723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634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43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74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752851" y="3635566"/>
            <a:ext cx="502456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19 </a:t>
            </a:r>
            <a:r>
              <a:rPr lang="kk-KZ" altLang="ru-RU" sz="1200" b="1" dirty="0">
                <a:solidFill>
                  <a:srgbClr val="000000"/>
                </a:solidFill>
                <a:latin typeface="Times New Roman" panose="02020603050405020304" pitchFamily="18" charset="0"/>
                <a:cs typeface="Times New Roman" panose="02020603050405020304" pitchFamily="18" charset="0"/>
              </a:rPr>
              <a:t>қараша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Балқаш</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25047" y="3303887"/>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752851" y="2297555"/>
            <a:ext cx="5008686"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20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21 </a:t>
            </a:r>
            <a:r>
              <a:rPr lang="ru-RU" sz="1100" dirty="0" err="1">
                <a:solidFill>
                  <a:schemeClr val="tx1"/>
                </a:solidFill>
                <a:latin typeface="Times New Roman" panose="02020603050405020304" pitchFamily="18" charset="0"/>
                <a:cs typeface="Times New Roman" panose="02020603050405020304" pitchFamily="18" charset="0"/>
              </a:rPr>
              <a:t>қараша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a:solidFill>
                  <a:schemeClr val="tx1"/>
                </a:solidFill>
                <a:latin typeface="Times New Roman" panose="02020603050405020304" pitchFamily="18" charset="0"/>
                <a:cs typeface="Times New Roman" panose="02020603050405020304" pitchFamily="18" charset="0"/>
              </a:rPr>
              <a:t> 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5250" y="5163087"/>
            <a:ext cx="4726502" cy="1384995"/>
          </a:xfrm>
          <a:prstGeom prst="rect">
            <a:avLst/>
          </a:prstGeom>
          <a:noFill/>
          <a:ln w="9525">
            <a:noFill/>
          </a:ln>
        </p:spPr>
        <p:txBody>
          <a:bodyPr wrap="square">
            <a:spAutoFit/>
          </a:bodyPr>
          <a:lstStyle/>
          <a:p>
            <a:pPr algn="just"/>
            <a:r>
              <a:rPr lang="kk-KZ" altLang="ru-RU" sz="1200" dirty="0">
                <a:solidFill>
                  <a:srgbClr val="000000"/>
                </a:solidFill>
                <a:latin typeface="Times New Roman" panose="02020603050405020304" pitchFamily="18" charset="0"/>
                <a:cs typeface="Times New Roman" panose="02020603050405020304" pitchFamily="18" charset="0"/>
              </a:rPr>
              <a:t>Балқаш</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 </a:t>
            </a:r>
            <a:r>
              <a:rPr lang="ru-RU" sz="1200" dirty="0" err="1">
                <a:latin typeface="Times New Roman" panose="02020603050405020304" pitchFamily="18" charset="0"/>
                <a:cs typeface="Times New Roman" panose="02020603050405020304" pitchFamily="18" charset="0"/>
              </a:rPr>
              <a:t>Сәбитова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ықшам</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 (№ 16 орта </a:t>
            </a:r>
            <a:r>
              <a:rPr lang="ru-RU" sz="1200" dirty="0" err="1">
                <a:latin typeface="Times New Roman" panose="02020603050405020304" pitchFamily="18" charset="0"/>
                <a:cs typeface="Times New Roman" panose="02020603050405020304" pitchFamily="18" charset="0"/>
              </a:rPr>
              <a:t>мектебі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маңайында</a:t>
            </a:r>
            <a:r>
              <a:rPr lang="ru-RU" sz="1200" dirty="0">
                <a:latin typeface="Times New Roman" panose="02020603050405020304" pitchFamily="18" charset="0"/>
                <a:cs typeface="Times New Roman" panose="02020603050405020304" pitchFamily="18" charset="0"/>
              </a:rPr>
              <a:t>)</a:t>
            </a:r>
            <a:r>
              <a:rPr lang="ru-RU" altLang="ru-RU" sz="1200" dirty="0">
                <a:latin typeface="Times New Roman" panose="02020603050405020304" pitchFamily="18" charset="0"/>
                <a:cs typeface="Times New Roman" panose="02020603050405020304" pitchFamily="18" charset="0"/>
              </a:rPr>
              <a:t>;</a:t>
            </a:r>
            <a:endParaRPr lang="en-US"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Ленин көшесі, №10 үйден төменірек.</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Томпиева көшесі, №4 үйден солтүстікте</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Сейфуллин көшесі (аурухана қалашығы, СЭС маңайында);</a:t>
            </a: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49881" y="4517355"/>
            <a:ext cx="4337933" cy="1780911"/>
            <a:chOff x="484602" y="3799939"/>
            <a:chExt cx="4337933"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rId2"/>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84602"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15302" y="6277373"/>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4036224817"/>
              </p:ext>
            </p:extLst>
          </p:nvPr>
        </p:nvGraphicFramePr>
        <p:xfrm>
          <a:off x="5312866" y="505201"/>
          <a:ext cx="4167505" cy="809331"/>
        </p:xfrm>
        <a:graphic>
          <a:graphicData uri="http://schemas.openxmlformats.org/drawingml/2006/table">
            <a:tbl>
              <a:tblPr/>
              <a:tblGrid>
                <a:gridCol w="1224310">
                  <a:extLst>
                    <a:ext uri="{9D8B030D-6E8A-4147-A177-3AD203B41FA5}">
                      <a16:colId xmlns:a16="http://schemas.microsoft.com/office/drawing/2014/main" val="20000"/>
                    </a:ext>
                  </a:extLst>
                </a:gridCol>
                <a:gridCol w="2943195">
                  <a:extLst>
                    <a:ext uri="{9D8B030D-6E8A-4147-A177-3AD203B41FA5}">
                      <a16:colId xmlns:a16="http://schemas.microsoft.com/office/drawing/2014/main" val="20001"/>
                    </a:ext>
                  </a:extLst>
                </a:gridCol>
              </a:tblGrid>
              <a:tr h="18931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47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597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0,15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302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0,26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8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8792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9384" y="2091579"/>
            <a:ext cx="4829616"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61270655"/>
              </p:ext>
            </p:extLst>
          </p:nvPr>
        </p:nvGraphicFramePr>
        <p:xfrm>
          <a:off x="5038122" y="2435567"/>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167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14940</TotalTime>
  <Words>620</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2548</cp:revision>
  <cp:lastPrinted>2021-07-01T07:38:07Z</cp:lastPrinted>
  <dcterms:created xsi:type="dcterms:W3CDTF">2018-03-27T06:03:00Z</dcterms:created>
  <dcterms:modified xsi:type="dcterms:W3CDTF">2022-11-19T08:58:38Z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