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F1C6E1-F671-4F09-A731-7C7780D96843}" v="1" dt="2022-11-19T09:21:58.2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3F1C6E1-F671-4F09-A731-7C7780D96843}"/>
    <pc:docChg chg="modSld">
      <pc:chgData name="Moldir" userId="df42278df007c026" providerId="LiveId" clId="{83F1C6E1-F671-4F09-A731-7C7780D96843}" dt="2022-11-19T09:22:18.461" v="1"/>
      <pc:docMkLst>
        <pc:docMk/>
      </pc:docMkLst>
      <pc:sldChg chg="modSp">
        <pc:chgData name="Moldir" userId="df42278df007c026" providerId="LiveId" clId="{83F1C6E1-F671-4F09-A731-7C7780D96843}" dt="2022-11-19T09:21:58.263" v="0"/>
        <pc:sldMkLst>
          <pc:docMk/>
          <pc:sldMk cId="0" sldId="261"/>
        </pc:sldMkLst>
        <pc:graphicFrameChg chg="mod">
          <ac:chgData name="Moldir" userId="df42278df007c026" providerId="LiveId" clId="{83F1C6E1-F671-4F09-A731-7C7780D96843}" dt="2022-11-19T09:21:58.26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83F1C6E1-F671-4F09-A731-7C7780D96843}" dt="2022-11-19T09:22:18.461" v="1"/>
        <pc:sldMkLst>
          <pc:docMk/>
          <pc:sldMk cId="334028445" sldId="265"/>
        </pc:sldMkLst>
        <pc:spChg chg="mod">
          <ac:chgData name="Moldir" userId="df42278df007c026" providerId="LiveId" clId="{83F1C6E1-F671-4F09-A731-7C7780D96843}" dt="2022-11-19T09:22:18.46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9143215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57065" y="2284045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20 ноября, ночью 21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185179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20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снег.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воздуха ночью 7-9, днем 4-6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северо-восточный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Температура воздуха 11-13 мороза.</a:t>
            </a:r>
            <a:endParaRPr lang="ru-RU" sz="110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30534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14800</TotalTime>
  <Words>631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2493</cp:revision>
  <cp:lastPrinted>2021-07-01T03:56:27Z</cp:lastPrinted>
  <dcterms:created xsi:type="dcterms:W3CDTF">2018-03-27T06:03:00Z</dcterms:created>
  <dcterms:modified xsi:type="dcterms:W3CDTF">2022-11-19T09:22:21Z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