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5E2901-EA27-4529-8B03-0E5D71B0F40F}" v="1" dt="2022-11-19T09:09:34.5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25E2901-EA27-4529-8B03-0E5D71B0F40F}"/>
    <pc:docChg chg="modSld">
      <pc:chgData name="Moldir" userId="df42278df007c026" providerId="LiveId" clId="{A25E2901-EA27-4529-8B03-0E5D71B0F40F}" dt="2022-11-19T09:09:34.594" v="0"/>
      <pc:docMkLst>
        <pc:docMk/>
      </pc:docMkLst>
      <pc:sldChg chg="modSp">
        <pc:chgData name="Moldir" userId="df42278df007c026" providerId="LiveId" clId="{A25E2901-EA27-4529-8B03-0E5D71B0F40F}" dt="2022-11-19T09:09:34.594" v="0"/>
        <pc:sldMkLst>
          <pc:docMk/>
          <pc:sldMk cId="0" sldId="261"/>
        </pc:sldMkLst>
        <pc:graphicFrameChg chg="mod">
          <ac:chgData name="Moldir" userId="df42278df007c026" providerId="LiveId" clId="{A25E2901-EA27-4529-8B03-0E5D71B0F40F}" dt="2022-11-19T09:09:34.59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r>
                        <a:rPr lang="kk-KZ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19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275013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31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19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20 ноября2022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Переменная облачность, без осадков. Ветер юго-западный, западный 5-10 м/с. Температура воздуха ночью 2-4 мороза, днем 5-7 тепла.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20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21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Переменная облачность, осадки. Ветер запад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ный 5-10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м/с. Температура воздуха ночью 0-2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: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инженер М. Садуакасов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19.11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12:30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13743</TotalTime>
  <Words>643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2446</cp:revision>
  <cp:lastPrinted>2021-07-01T03:56:27Z</cp:lastPrinted>
  <dcterms:created xsi:type="dcterms:W3CDTF">2018-03-27T06:03:00Z</dcterms:created>
  <dcterms:modified xsi:type="dcterms:W3CDTF">2022-11-19T09:09:41Z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