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A17C1C-452E-40B9-9DFD-1788D9111C1E}" v="1" dt="2022-11-19T08:57:59.0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C9A17C1C-452E-40B9-9DFD-1788D9111C1E}"/>
    <pc:docChg chg="modSld">
      <pc:chgData name="Moldir" userId="df42278df007c026" providerId="LiveId" clId="{C9A17C1C-452E-40B9-9DFD-1788D9111C1E}" dt="2022-11-19T08:58:24.250" v="2" actId="20577"/>
      <pc:docMkLst>
        <pc:docMk/>
      </pc:docMkLst>
      <pc:sldChg chg="modSp">
        <pc:chgData name="Moldir" userId="df42278df007c026" providerId="LiveId" clId="{C9A17C1C-452E-40B9-9DFD-1788D9111C1E}" dt="2022-11-19T08:57:59.030" v="0"/>
        <pc:sldMkLst>
          <pc:docMk/>
          <pc:sldMk cId="0" sldId="261"/>
        </pc:sldMkLst>
        <pc:graphicFrameChg chg="mod">
          <ac:chgData name="Moldir" userId="df42278df007c026" providerId="LiveId" clId="{C9A17C1C-452E-40B9-9DFD-1788D9111C1E}" dt="2022-11-19T08:57:59.03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C9A17C1C-452E-40B9-9DFD-1788D9111C1E}" dt="2022-11-19T08:58:24.250" v="2" actId="20577"/>
        <pc:sldMkLst>
          <pc:docMk/>
          <pc:sldMk cId="334028445" sldId="265"/>
        </pc:sldMkLst>
        <pc:spChg chg="mod">
          <ac:chgData name="Moldir" userId="df42278df007c026" providerId="LiveId" clId="{C9A17C1C-452E-40B9-9DFD-1788D9111C1E}" dt="2022-11-19T08:58:24.250" v="2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165100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№323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20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осадки (дождь, снег).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5-10 м/с. Температура воздуха ночью 0-2 мороза, днем 0-2 тепла.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ноября по 09 ч. 21 ноября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без осадков. Ветер северный 5-10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м/с. Температура воздуха 2-4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20 ноября, ночью 21 ноября 2022 года метеорологические условия будут </a:t>
            </a:r>
            <a:r>
              <a:rPr lang="ru-RU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способствовать рассеиванию загрязняющих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19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76438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14801</TotalTime>
  <Words>642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2495</cp:revision>
  <cp:lastPrinted>2021-07-01T03:56:27Z</cp:lastPrinted>
  <dcterms:created xsi:type="dcterms:W3CDTF">2018-03-27T06:03:00Z</dcterms:created>
  <dcterms:modified xsi:type="dcterms:W3CDTF">2022-11-19T08:58:31Z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