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434862A-1C4F-4E8B-A2F8-18120ABACF9C}"/>
    <pc:docChg chg="modSld">
      <pc:chgData name="Moldir" userId="df42278df007c026" providerId="LiveId" clId="{E434862A-1C4F-4E8B-A2F8-18120ABACF9C}" dt="2022-11-19T09:19:55.489" v="34" actId="20577"/>
      <pc:docMkLst>
        <pc:docMk/>
      </pc:docMkLst>
      <pc:sldChg chg="modSp mod">
        <pc:chgData name="Moldir" userId="df42278df007c026" providerId="LiveId" clId="{E434862A-1C4F-4E8B-A2F8-18120ABACF9C}" dt="2022-11-19T09:19:25.155" v="32" actId="20577"/>
        <pc:sldMkLst>
          <pc:docMk/>
          <pc:sldMk cId="0" sldId="261"/>
        </pc:sldMkLst>
        <pc:graphicFrameChg chg="modGraphic">
          <ac:chgData name="Moldir" userId="df42278df007c026" providerId="LiveId" clId="{E434862A-1C4F-4E8B-A2F8-18120ABACF9C}" dt="2022-11-19T09:19:25.155" v="32" actId="20577"/>
          <ac:graphicFrameMkLst>
            <pc:docMk/>
            <pc:sldMk cId="0" sldId="261"/>
            <ac:graphicFrameMk id="16" creationId="{94CC0974-E1E4-47F3-9A8B-49A879A3B96B}"/>
          </ac:graphicFrameMkLst>
        </pc:graphicFrameChg>
      </pc:sldChg>
      <pc:sldChg chg="modSp mod">
        <pc:chgData name="Moldir" userId="df42278df007c026" providerId="LiveId" clId="{E434862A-1C4F-4E8B-A2F8-18120ABACF9C}" dt="2022-11-19T09:19:55.489" v="34" actId="20577"/>
        <pc:sldMkLst>
          <pc:docMk/>
          <pc:sldMk cId="334028445" sldId="265"/>
        </pc:sldMkLst>
        <pc:spChg chg="mod">
          <ac:chgData name="Moldir" userId="df42278df007c026" providerId="LiveId" clId="{E434862A-1C4F-4E8B-A2F8-18120ABACF9C}" dt="2022-11-19T09:19:55.489" v="34"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55217484"/>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323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19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19</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677656"/>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20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19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20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defRPr/>
            </a:pPr>
            <a:r>
              <a:rPr lang="kk-KZ" sz="1200" dirty="0">
                <a:solidFill>
                  <a:srgbClr val="000000"/>
                </a:solidFill>
                <a:latin typeface="Times New Roman"/>
                <a:ea typeface="SimSun"/>
              </a:rPr>
              <a:t>Жауын-шашынсыз. Түнде және таңертен </a:t>
            </a:r>
            <a:r>
              <a:rPr lang="kk-KZ" sz="1200" dirty="0">
                <a:solidFill>
                  <a:prstClr val="black"/>
                </a:solidFill>
                <a:latin typeface="Times New Roman" pitchFamily="18" charset="0"/>
                <a:cs typeface="Times New Roman" pitchFamily="18" charset="0"/>
              </a:rPr>
              <a:t>тұман.</a:t>
            </a:r>
            <a:r>
              <a:rPr lang="kk-KZ" sz="1200" dirty="0">
                <a:solidFill>
                  <a:prstClr val="black"/>
                </a:solidFill>
                <a:latin typeface="Times New Roman" pitchFamily="18" charset="0"/>
                <a:ea typeface="Times New Roman"/>
                <a:cs typeface="Times New Roman" pitchFamily="18" charset="0"/>
              </a:rPr>
              <a:t> Оңтүстік-батыстан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таңертен және күндіз екпіні 15-20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түнде 2-4, күндіз 11-13 градус жылы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21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20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21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Күндіз жаңбыр жауады. </a:t>
            </a:r>
            <a:r>
              <a:rPr lang="kk-KZ" sz="1200">
                <a:solidFill>
                  <a:prstClr val="black"/>
                </a:solidFill>
                <a:latin typeface="Times New Roman" pitchFamily="18" charset="0"/>
                <a:cs typeface="Times New Roman" pitchFamily="18" charset="0"/>
              </a:rPr>
              <a:t>Түнде және таңертен тұман</a:t>
            </a:r>
            <a:r>
              <a:rPr lang="kk-KZ"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ea typeface="Times New Roman"/>
                <a:cs typeface="Times New Roman" pitchFamily="18" charset="0"/>
              </a:rPr>
              <a:t> Оңтүстік-батыстан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таңертен және күндіз екпіні 15-20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1-3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20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20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53086722"/>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14270</TotalTime>
  <Words>616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2784</cp:revision>
  <cp:lastPrinted>2022-11-19T07:13:40Z</cp:lastPrinted>
  <dcterms:created xsi:type="dcterms:W3CDTF">2018-03-27T06:03:00Z</dcterms:created>
  <dcterms:modified xsi:type="dcterms:W3CDTF">2022-11-19T09:20:03Z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