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B800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1C346E9-099F-466A-B961-B090A2B6E5E5}" v="1" dt="2022-11-19T09:12:51.84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A7F9BFD2-C58C-481F-8178-24A4212FCB00}"/>
    <pc:docChg chg="modSld">
      <pc:chgData name="Moldir Kabdualieva" userId="df42278df007c026" providerId="LiveId" clId="{A7F9BFD2-C58C-481F-8178-24A4212FCB00}" dt="2022-11-06T09:37:59.026" v="5" actId="20577"/>
      <pc:docMkLst>
        <pc:docMk/>
      </pc:docMkLst>
      <pc:sldChg chg="modSp">
        <pc:chgData name="Moldir Kabdualieva" userId="df42278df007c026" providerId="LiveId" clId="{A7F9BFD2-C58C-481F-8178-24A4212FCB00}" dt="2022-11-06T09:37:02.206" v="0"/>
        <pc:sldMkLst>
          <pc:docMk/>
          <pc:sldMk cId="0" sldId="261"/>
        </pc:sldMkLst>
        <pc:graphicFrameChg chg="mod">
          <ac:chgData name="Moldir Kabdualieva" userId="df42278df007c026" providerId="LiveId" clId="{A7F9BFD2-C58C-481F-8178-24A4212FCB00}" dt="2022-11-06T09:37:02.20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A7F9BFD2-C58C-481F-8178-24A4212FCB00}" dt="2022-11-06T09:37:59.026" v="5" actId="20577"/>
        <pc:sldMkLst>
          <pc:docMk/>
          <pc:sldMk cId="334028445" sldId="265"/>
        </pc:sldMkLst>
        <pc:spChg chg="add mod">
          <ac:chgData name="Moldir Kabdualieva" userId="df42278df007c026" providerId="LiveId" clId="{A7F9BFD2-C58C-481F-8178-24A4212FCB00}" dt="2022-11-06T09:37:34.324" v="3" actId="1076"/>
          <ac:spMkLst>
            <pc:docMk/>
            <pc:sldMk cId="334028445" sldId="265"/>
            <ac:spMk id="3" creationId="{7BA3A871-166D-104E-4DBD-BB3EB860A8DF}"/>
          </ac:spMkLst>
        </pc:spChg>
        <pc:spChg chg="mod">
          <ac:chgData name="Moldir Kabdualieva" userId="df42278df007c026" providerId="LiveId" clId="{A7F9BFD2-C58C-481F-8178-24A4212FCB00}" dt="2022-11-06T09:37:59.026" v="5" actId="20577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 Kabdualieva" userId="df42278df007c026" providerId="LiveId" clId="{A7F9BFD2-C58C-481F-8178-24A4212FCB00}" dt="2022-11-06T09:37:19.101" v="1" actId="478"/>
          <ac:spMkLst>
            <pc:docMk/>
            <pc:sldMk cId="334028445" sldId="265"/>
            <ac:spMk id="32" creationId="{00000000-0000-0000-0000-000000000000}"/>
          </ac:spMkLst>
        </pc:spChg>
      </pc:sldChg>
    </pc:docChg>
  </pc:docChgLst>
  <pc:docChgLst>
    <pc:chgData name="Moldir" userId="df42278df007c026" providerId="LiveId" clId="{B1C346E9-099F-466A-B961-B090A2B6E5E5}"/>
    <pc:docChg chg="modSld">
      <pc:chgData name="Moldir" userId="df42278df007c026" providerId="LiveId" clId="{B1C346E9-099F-466A-B961-B090A2B6E5E5}" dt="2022-11-19T09:12:51.840" v="0"/>
      <pc:docMkLst>
        <pc:docMk/>
      </pc:docMkLst>
      <pc:sldChg chg="modSp">
        <pc:chgData name="Moldir" userId="df42278df007c026" providerId="LiveId" clId="{B1C346E9-099F-466A-B961-B090A2B6E5E5}" dt="2022-11-19T09:12:51.840" v="0"/>
        <pc:sldMkLst>
          <pc:docMk/>
          <pc:sldMk cId="0" sldId="261"/>
        </pc:sldMkLst>
        <pc:graphicFrameChg chg="mod">
          <ac:chgData name="Moldir" userId="df42278df007c026" providerId="LiveId" clId="{B1C346E9-099F-466A-B961-B090A2B6E5E5}" dt="2022-11-19T09:12:51.840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Петропавловск 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875956568"/>
              </p:ext>
            </p:extLst>
          </p:nvPr>
        </p:nvGraphicFramePr>
        <p:xfrm>
          <a:off x="307975" y="2588895"/>
          <a:ext cx="4465638" cy="2011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Петропавловск 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805" y="1988841"/>
            <a:ext cx="4680169" cy="1037620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 ноября,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ночью </a:t>
            </a:r>
            <a:r>
              <a:rPr lang="ru-RU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21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501009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Петропавловск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19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8176314"/>
              </p:ext>
            </p:extLst>
          </p:nvPr>
        </p:nvGraphicFramePr>
        <p:xfrm>
          <a:off x="5019674" y="3986764"/>
          <a:ext cx="4691064" cy="25325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065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1084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1084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</a:t>
                      </a:r>
                      <a:r>
                        <a:rPr lang="en-US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1084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1084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699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5214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5214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5214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5214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9964" y="98866"/>
            <a:ext cx="4759800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Петропавловск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21 ч.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19 ноября по 21 ч. 20 ноября 2022 г.</a:t>
            </a:r>
            <a:endParaRPr lang="ru-RU" altLang="en-US" sz="11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lvl="0" algn="just">
              <a:defRPr/>
            </a:pP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 Без осадков. Ветер северо-западный 9-14 м/с. Температура воздуха ночью 17-19, днем 9-11 мороза.</a:t>
            </a:r>
            <a:endParaRPr lang="ru-RU" sz="11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21 ч.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ноября по 09 ч. 21 ноября 2022 г.</a:t>
            </a:r>
          </a:p>
          <a:p>
            <a:pPr lvl="0" algn="just">
              <a:defRPr/>
            </a:pP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      Без осадков. Ветер северо-западный 9-14 м/с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Температура воздуха ночью 14-16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25008" y="29969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57071" y="4509120"/>
            <a:ext cx="4672116" cy="120032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Петропавловск наблюдения </a:t>
            </a:r>
            <a:r>
              <a:rPr lang="ru-RU" altLang="ru-RU" sz="1200" dirty="0">
                <a:latin typeface="Times New Roman" pitchFamily="18" charset="0"/>
                <a:cs typeface="Times New Roman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itchFamily="18" charset="0"/>
                <a:cs typeface="Times New Roman" pitchFamily="18" charset="0"/>
              </a:rPr>
              <a:t>наблюдения: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№1-ул.Ч. Валиханова, 19 ( ул. Валиханова, 19Б) 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№3-ул.Букетова- ул. Жумабаева (ул. М.Жумабаева,101А) 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№5-ул.Парковая, 157А( ул. Парковая, 57А) 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№6-ул.Юбилейная 3Т (ул.Юбилейная,3Т)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56784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307" y="4449277"/>
            <a:ext cx="4291013" cy="1753151"/>
            <a:chOff x="531522" y="3975503"/>
            <a:chExt cx="4291013" cy="192284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0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7550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9556" y="1310523"/>
            <a:ext cx="4818395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00296" y="6159940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3812383591"/>
              </p:ext>
            </p:extLst>
          </p:nvPr>
        </p:nvGraphicFramePr>
        <p:xfrm>
          <a:off x="5017539" y="508618"/>
          <a:ext cx="4713890" cy="775020"/>
        </p:xfrm>
        <a:graphic>
          <a:graphicData uri="http://schemas.openxmlformats.org/drawingml/2006/table">
            <a:tbl>
              <a:tblPr/>
              <a:tblGrid>
                <a:gridCol w="101558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983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39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67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14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0,15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569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22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0" name="Прямоугольник 29"/>
          <p:cNvSpPr/>
          <p:nvPr/>
        </p:nvSpPr>
        <p:spPr>
          <a:xfrm>
            <a:off x="4965325" y="2062124"/>
            <a:ext cx="4827964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1733049688"/>
              </p:ext>
            </p:extLst>
          </p:nvPr>
        </p:nvGraphicFramePr>
        <p:xfrm>
          <a:off x="5025127" y="2313560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4960938" y="4531359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7BA3A871-166D-104E-4DBD-BB3EB860A8DF}"/>
              </a:ext>
            </a:extLst>
          </p:cNvPr>
          <p:cNvSpPr txBox="1"/>
          <p:nvPr/>
        </p:nvSpPr>
        <p:spPr>
          <a:xfrm>
            <a:off x="174571" y="537372"/>
            <a:ext cx="4953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13280</TotalTime>
  <Words>633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2484</cp:revision>
  <cp:lastPrinted>2021-07-01T03:56:27Z</cp:lastPrinted>
  <dcterms:created xsi:type="dcterms:W3CDTF">2018-03-27T06:03:00Z</dcterms:created>
  <dcterms:modified xsi:type="dcterms:W3CDTF">2022-11-19T09:13:01Z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