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E10415-BEC4-488E-9EA8-4307ACAB3FBB}" v="1" dt="2022-11-19T09:00:13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69E10415-BEC4-488E-9EA8-4307ACAB3FBB}"/>
    <pc:docChg chg="custSel modSld">
      <pc:chgData name="Moldir" userId="df42278df007c026" providerId="LiveId" clId="{69E10415-BEC4-488E-9EA8-4307ACAB3FBB}" dt="2022-11-19T09:01:42.603" v="7"/>
      <pc:docMkLst>
        <pc:docMk/>
      </pc:docMkLst>
      <pc:sldChg chg="modSp mod">
        <pc:chgData name="Moldir" userId="df42278df007c026" providerId="LiveId" clId="{69E10415-BEC4-488E-9EA8-4307ACAB3FBB}" dt="2022-11-19T09:00:24.392" v="1" actId="207"/>
        <pc:sldMkLst>
          <pc:docMk/>
          <pc:sldMk cId="0" sldId="261"/>
        </pc:sldMkLst>
        <pc:spChg chg="mod">
          <ac:chgData name="Moldir" userId="df42278df007c026" providerId="LiveId" clId="{69E10415-BEC4-488E-9EA8-4307ACAB3FBB}" dt="2022-11-19T09:00:24.392" v="1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69E10415-BEC4-488E-9EA8-4307ACAB3FBB}" dt="2022-11-19T09:00:13.277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addSp delSp modSp mod">
        <pc:chgData name="Moldir" userId="df42278df007c026" providerId="LiveId" clId="{69E10415-BEC4-488E-9EA8-4307ACAB3FBB}" dt="2022-11-19T09:01:42.603" v="7"/>
        <pc:sldMkLst>
          <pc:docMk/>
          <pc:sldMk cId="334028445" sldId="265"/>
        </pc:sldMkLst>
        <pc:spChg chg="add mod">
          <ac:chgData name="Moldir" userId="df42278df007c026" providerId="LiveId" clId="{69E10415-BEC4-488E-9EA8-4307ACAB3FBB}" dt="2022-11-19T09:01:02.303" v="6" actId="14100"/>
          <ac:spMkLst>
            <pc:docMk/>
            <pc:sldMk cId="334028445" sldId="265"/>
            <ac:spMk id="3" creationId="{832BEE65-BAE9-FF68-7E33-722082D5EEA1}"/>
          </ac:spMkLst>
        </pc:spChg>
        <pc:spChg chg="mod">
          <ac:chgData name="Moldir" userId="df42278df007c026" providerId="LiveId" clId="{69E10415-BEC4-488E-9EA8-4307ACAB3FBB}" dt="2022-11-19T09:01:42.603" v="7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69E10415-BEC4-488E-9EA8-4307ACAB3FBB}" dt="2022-11-19T09:00:51.555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31474242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№323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20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днем небольшие осадки (преимущественно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2-7 м/с. Температура воздуха ночью 2-4 мороза, днем 1 мороза-1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небольшой снег. Ветер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северо-западный 2-7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2-4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20 ноября, ночью 21 ноября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981090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2BEE65-BAE9-FF68-7E33-722082D5EEA1}"/>
              </a:ext>
            </a:extLst>
          </p:cNvPr>
          <p:cNvSpPr txBox="1"/>
          <p:nvPr/>
        </p:nvSpPr>
        <p:spPr>
          <a:xfrm>
            <a:off x="236993" y="233884"/>
            <a:ext cx="459172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 ПРЕДОСТАВЛЕНИИ ПРЕДУПРЕЖДЕНИЙ О</a:t>
            </a:r>
          </a:p>
          <a:p>
            <a:pPr algn="ctr">
              <a:buFont typeface="Arial" charset="0"/>
              <a:buNone/>
            </a:pP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НМУ РАЗЛИЧНОЙ СТЕПЕНИ РЕКОМЕНДУЕТСЯ ПРИДЕРЖИВАТЬСЯ СЛЕДУЮЩИХ МЕР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14747</TotalTime>
  <Words>708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2497</cp:revision>
  <cp:lastPrinted>2021-07-01T03:56:27Z</cp:lastPrinted>
  <dcterms:created xsi:type="dcterms:W3CDTF">2018-03-27T06:03:00Z</dcterms:created>
  <dcterms:modified xsi:type="dcterms:W3CDTF">2022-11-19T09:01:52Z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