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67FC9C5-B463-4F88-8B08-E12BFD05F15E}"/>
    <pc:docChg chg="undo custSel modSld">
      <pc:chgData name="Moldir" userId="df42278df007c026" providerId="LiveId" clId="{667FC9C5-B463-4F88-8B08-E12BFD05F15E}" dt="2022-11-19T09:07:35.499" v="41" actId="20577"/>
      <pc:docMkLst>
        <pc:docMk/>
      </pc:docMkLst>
      <pc:sldChg chg="modSp mod">
        <pc:chgData name="Moldir" userId="df42278df007c026" providerId="LiveId" clId="{667FC9C5-B463-4F88-8B08-E12BFD05F15E}" dt="2022-11-19T09:07:35.499" v="41" actId="20577"/>
        <pc:sldMkLst>
          <pc:docMk/>
          <pc:sldMk cId="0" sldId="261"/>
        </pc:sldMkLst>
        <pc:spChg chg="mod">
          <ac:chgData name="Moldir" userId="df42278df007c026" providerId="LiveId" clId="{667FC9C5-B463-4F88-8B08-E12BFD05F15E}" dt="2022-11-19T09:07:18.607" v="35" actId="20577"/>
          <ac:spMkLst>
            <pc:docMk/>
            <pc:sldMk cId="0" sldId="261"/>
            <ac:spMk id="14" creationId="{00000000-0000-0000-0000-000000000000}"/>
          </ac:spMkLst>
        </pc:spChg>
        <pc:graphicFrameChg chg="modGraphic">
          <ac:chgData name="Moldir" userId="df42278df007c026" providerId="LiveId" clId="{667FC9C5-B463-4F88-8B08-E12BFD05F15E}" dt="2022-11-19T09:07:35.499" v="41" actId="20577"/>
          <ac:graphicFrameMkLst>
            <pc:docMk/>
            <pc:sldMk cId="0" sldId="261"/>
            <ac:graphicFrameMk id="19" creationId="{00000000-0000-0000-0000-000000000000}"/>
          </ac:graphicFrameMkLst>
        </pc:graphicFrameChg>
        <pc:graphicFrameChg chg="modGraphic">
          <ac:chgData name="Moldir" userId="df42278df007c026" providerId="LiveId" clId="{667FC9C5-B463-4F88-8B08-E12BFD05F15E}" dt="2022-11-19T09:06:42.198" v="30" actId="20577"/>
          <ac:graphicFrameMkLst>
            <pc:docMk/>
            <pc:sldMk cId="0" sldId="261"/>
            <ac:graphicFrameMk id="23" creationId="{94CC0974-E1E4-47F3-9A8B-49A879A3B96B}"/>
          </ac:graphicFrameMkLst>
        </pc:graphicFrameChg>
      </pc:sldChg>
      <pc:sldChg chg="modSp mod">
        <pc:chgData name="Moldir" userId="df42278df007c026" providerId="LiveId" clId="{667FC9C5-B463-4F88-8B08-E12BFD05F15E}" dt="2022-11-19T09:06:17.300" v="1" actId="20577"/>
        <pc:sldMkLst>
          <pc:docMk/>
          <pc:sldMk cId="334028445" sldId="265"/>
        </pc:sldMkLst>
        <pc:spChg chg="mod">
          <ac:chgData name="Moldir" userId="df42278df007c026" providerId="LiveId" clId="{667FC9C5-B463-4F88-8B08-E12BFD05F15E}" dt="2022-11-19T09:06:17.300" v="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6992523"/>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323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19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қараша</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1938992"/>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20</a:t>
            </a:r>
            <a:r>
              <a:rPr lang="kk-KZ" sz="1200" b="1" dirty="0">
                <a:latin typeface="Times New Roman" panose="02020603050405020304" pitchFamily="18" charset="0"/>
                <a:cs typeface="Times New Roman" panose="02020603050405020304" pitchFamily="18" charset="0"/>
              </a:rPr>
              <a:t> қараша </a:t>
            </a:r>
          </a:p>
          <a:p>
            <a:pPr lvl="0" algn="ctr"/>
            <a:r>
              <a:rPr lang="kk-KZ" altLang="ru-RU" sz="1200" b="1" dirty="0">
                <a:latin typeface="Times New Roman" panose="02020603050405020304" pitchFamily="18" charset="0"/>
                <a:cs typeface="Times New Roman" panose="02020603050405020304" pitchFamily="18" charset="0"/>
              </a:rPr>
              <a:t>   19 қараша 2022 ж. сағ. 21-ден 20 қараша 2022 ж. сағ. 21 дейін</a:t>
            </a:r>
          </a:p>
          <a:p>
            <a:pPr algn="just"/>
            <a:r>
              <a:rPr lang="ru-RU" sz="1200" dirty="0">
                <a:latin typeface="Times New Roman" panose="02020603050405020304" pitchFamily="18" charset="0"/>
                <a:cs typeface="Times New Roman" panose="02020603050405020304" pitchFamily="18" charset="0"/>
              </a:rPr>
              <a:t>Жауын-шашынсыз. </a:t>
            </a:r>
            <a:r>
              <a:rPr lang="ru-RU" sz="1200" dirty="0" err="1">
                <a:latin typeface="Times New Roman" panose="02020603050405020304" pitchFamily="18" charset="0"/>
                <a:cs typeface="Times New Roman" panose="02020603050405020304" pitchFamily="18" charset="0"/>
              </a:rPr>
              <a:t>Солтұстік-шығыстан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15-17,  </a:t>
            </a:r>
            <a:r>
              <a:rPr lang="ru-RU" sz="1200" dirty="0" err="1">
                <a:latin typeface="Times New Roman" panose="02020603050405020304" pitchFamily="18" charset="0"/>
                <a:cs typeface="Times New Roman" panose="02020603050405020304" pitchFamily="18" charset="0"/>
              </a:rPr>
              <a:t>күндіз</a:t>
            </a:r>
            <a:r>
              <a:rPr lang="ru-RU" sz="1200">
                <a:latin typeface="Times New Roman" panose="02020603050405020304" pitchFamily="18" charset="0"/>
                <a:cs typeface="Times New Roman" panose="02020603050405020304" pitchFamily="18" charset="0"/>
              </a:rPr>
              <a:t> 11-13 </a:t>
            </a:r>
            <a:r>
              <a:rPr lang="ru-RU" sz="1200" dirty="0">
                <a:latin typeface="Times New Roman" panose="02020603050405020304" pitchFamily="18" charset="0"/>
                <a:cs typeface="Times New Roman" panose="02020603050405020304" pitchFamily="18" charset="0"/>
              </a:rPr>
              <a:t>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21 қараша</a:t>
            </a:r>
          </a:p>
          <a:p>
            <a:pPr lvl="0" algn="ctr"/>
            <a:r>
              <a:rPr lang="kk-KZ" sz="1200" b="1" dirty="0">
                <a:latin typeface="Times New Roman" panose="02020603050405020304" pitchFamily="18" charset="0"/>
                <a:cs typeface="Times New Roman" panose="02020603050405020304" pitchFamily="18" charset="0"/>
              </a:rPr>
              <a:t> 20 қараша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21 </a:t>
            </a:r>
            <a:r>
              <a:rPr lang="ru-RU" sz="1200" b="1" dirty="0" err="1">
                <a:latin typeface="Times New Roman" panose="02020603050405020304" pitchFamily="18" charset="0"/>
                <a:cs typeface="Times New Roman" panose="02020603050405020304" pitchFamily="18" charset="0"/>
              </a:rPr>
              <a:t>қараша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Жауын-шашынсыз. Оңтұстік-батыстан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15-17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26707727"/>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744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99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20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21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14982</TotalTime>
  <Words>593</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2588</cp:revision>
  <cp:lastPrinted>2021-07-01T07:38:07Z</cp:lastPrinted>
  <dcterms:created xsi:type="dcterms:W3CDTF">2018-03-27T06:03:00Z</dcterms:created>
  <dcterms:modified xsi:type="dcterms:W3CDTF">2022-11-19T09:07:44Z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