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66BA05C-828C-4DBA-8430-8037A6A84401}" v="1" dt="2022-11-19T09:16:23.81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666BA05C-828C-4DBA-8430-8037A6A84401}"/>
    <pc:docChg chg="modSld">
      <pc:chgData name="Moldir" userId="df42278df007c026" providerId="LiveId" clId="{666BA05C-828C-4DBA-8430-8037A6A84401}" dt="2022-11-19T09:16:54.100" v="3"/>
      <pc:docMkLst>
        <pc:docMk/>
      </pc:docMkLst>
      <pc:sldChg chg="modSp mod">
        <pc:chgData name="Moldir" userId="df42278df007c026" providerId="LiveId" clId="{666BA05C-828C-4DBA-8430-8037A6A84401}" dt="2022-11-19T09:16:30.905" v="2" actId="20577"/>
        <pc:sldMkLst>
          <pc:docMk/>
          <pc:sldMk cId="0" sldId="261"/>
        </pc:sldMkLst>
        <pc:spChg chg="mod">
          <ac:chgData name="Moldir" userId="df42278df007c026" providerId="LiveId" clId="{666BA05C-828C-4DBA-8430-8037A6A84401}" dt="2022-11-19T09:16:30.905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666BA05C-828C-4DBA-8430-8037A6A84401}" dt="2022-11-19T09:16:23.819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" userId="df42278df007c026" providerId="LiveId" clId="{666BA05C-828C-4DBA-8430-8037A6A84401}" dt="2022-11-19T09:16:54.100" v="3"/>
        <pc:sldMkLst>
          <pc:docMk/>
          <pc:sldMk cId="334028445" sldId="265"/>
        </pc:sldMkLst>
        <pc:spChg chg="mod">
          <ac:chgData name="Moldir" userId="df42278df007c026" providerId="LiveId" clId="{666BA05C-828C-4DBA-8430-8037A6A84401}" dt="2022-11-19T09:16:54.100" v="3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774039080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№323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ноября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8718" y="3718258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Семей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19 ноября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124372"/>
              </p:ext>
            </p:extLst>
          </p:nvPr>
        </p:nvGraphicFramePr>
        <p:xfrm>
          <a:off x="5019674" y="4164572"/>
          <a:ext cx="469106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53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4" y="141994"/>
            <a:ext cx="482441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Семей</a:t>
            </a:r>
          </a:p>
          <a:p>
            <a:pPr lvl="0"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 ноября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19 ноября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20 но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Снег</a:t>
            </a: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етер северный 3-8 м/с. Температура воздуха ночью 3-5°, днем 0-2° мороза.</a:t>
            </a:r>
          </a:p>
          <a:p>
            <a:pPr algn="just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21 ноября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20 но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21 ноября 2022 г</a:t>
            </a:r>
          </a:p>
          <a:p>
            <a:pPr lvl="0" indent="177800" algn="just">
              <a:defRPr/>
            </a:pP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Без осадков.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юго-западный 2-7 м/с. Температура воздуха  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16-18°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мороза.</a:t>
            </a:r>
          </a:p>
          <a:p>
            <a:pPr lvl="0" indent="177800" algn="just">
              <a:defRPr/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4988718" y="2104099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 ноября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21 ноября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sp>
        <p:nvSpPr>
          <p:cNvPr id="23" name="TextBox 15"/>
          <p:cNvSpPr txBox="1"/>
          <p:nvPr/>
        </p:nvSpPr>
        <p:spPr>
          <a:xfrm>
            <a:off x="4990297" y="3229854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72043" y="4582753"/>
            <a:ext cx="4661089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Семей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Рыскулова, 27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343 квартал, 13/2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Найманбаева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18</a:t>
            </a: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Аэрологическая станция, 1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67232" y="92690"/>
            <a:ext cx="479430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2104" y="4411868"/>
            <a:ext cx="4291013" cy="1793249"/>
            <a:chOff x="531522" y="3931523"/>
            <a:chExt cx="4291013" cy="196682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4420116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6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3152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1179" y="1310055"/>
            <a:ext cx="480035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57337" y="6152413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505307448"/>
              </p:ext>
            </p:extLst>
          </p:nvPr>
        </p:nvGraphicFramePr>
        <p:xfrm>
          <a:off x="5017539" y="515772"/>
          <a:ext cx="4713890" cy="775020"/>
        </p:xfrm>
        <a:graphic>
          <a:graphicData uri="http://schemas.openxmlformats.org/drawingml/2006/table">
            <a:tbl>
              <a:tblPr/>
              <a:tblGrid>
                <a:gridCol w="9896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242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8875" y="2056047"/>
            <a:ext cx="48008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3835367730"/>
              </p:ext>
            </p:extLst>
          </p:nvPr>
        </p:nvGraphicFramePr>
        <p:xfrm>
          <a:off x="5029215" y="2317516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200" y="454740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76213" algn="just"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17753</TotalTime>
  <Words>612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2506</cp:revision>
  <cp:lastPrinted>2021-07-01T03:56:27Z</cp:lastPrinted>
  <dcterms:created xsi:type="dcterms:W3CDTF">2018-03-27T06:03:00Z</dcterms:created>
  <dcterms:modified xsi:type="dcterms:W3CDTF">2022-11-19T09:17:02Z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