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A86B328-9DD6-4A6B-8676-0C5B38BC3027}" v="1" dt="2022-11-19T09:19:40.95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AA86B328-9DD6-4A6B-8676-0C5B38BC3027}"/>
    <pc:docChg chg="modSld">
      <pc:chgData name="Moldir" userId="df42278df007c026" providerId="LiveId" clId="{AA86B328-9DD6-4A6B-8676-0C5B38BC3027}" dt="2022-11-19T09:20:05.738" v="2" actId="1076"/>
      <pc:docMkLst>
        <pc:docMk/>
      </pc:docMkLst>
      <pc:sldChg chg="modSp">
        <pc:chgData name="Moldir" userId="df42278df007c026" providerId="LiveId" clId="{AA86B328-9DD6-4A6B-8676-0C5B38BC3027}" dt="2022-11-19T09:19:40.956" v="0"/>
        <pc:sldMkLst>
          <pc:docMk/>
          <pc:sldMk cId="0" sldId="261"/>
        </pc:sldMkLst>
        <pc:graphicFrameChg chg="mod">
          <ac:chgData name="Moldir" userId="df42278df007c026" providerId="LiveId" clId="{AA86B328-9DD6-4A6B-8676-0C5B38BC3027}" dt="2022-11-19T09:19:40.956" v="0"/>
          <ac:graphicFrameMkLst>
            <pc:docMk/>
            <pc:sldMk cId="0" sldId="261"/>
            <ac:graphicFrameMk id="21" creationId="{94CC0974-E1E4-47F3-9A8B-49A879A3B96B}"/>
          </ac:graphicFrameMkLst>
        </pc:graphicFrameChg>
      </pc:sldChg>
      <pc:sldChg chg="modSp mod">
        <pc:chgData name="Moldir" userId="df42278df007c026" providerId="LiveId" clId="{AA86B328-9DD6-4A6B-8676-0C5B38BC3027}" dt="2022-11-19T09:20:05.738" v="2" actId="1076"/>
        <pc:sldMkLst>
          <pc:docMk/>
          <pc:sldMk cId="334028445" sldId="265"/>
        </pc:sldMkLst>
        <pc:spChg chg="mod">
          <ac:chgData name="Moldir" userId="df42278df007c026" providerId="LiveId" clId="{AA86B328-9DD6-4A6B-8676-0C5B38BC3027}" dt="2022-11-19T09:20:05.738" v="2" actId="1076"/>
          <ac:spMkLst>
            <pc:docMk/>
            <pc:sldMk cId="334028445" sldId="265"/>
            <ac:spMk id="18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254756611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ru-RU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395291162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Тараз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0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2022 года</a:t>
                      </a:r>
                      <a:endParaRPr lang="zh-CN" altLang="x-none" sz="1200" b="1" i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5062" y="3717032"/>
            <a:ext cx="481138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b="1">
                <a:latin typeface="Times New Roman" pitchFamily="18" charset="0"/>
                <a:cs typeface="Times New Roman" pitchFamily="18" charset="0"/>
              </a:rPr>
              <a:t> 19 ноября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0670" y="2873566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 ноября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 ноября в целом по городу ожидается пониженный уровень  загрязнения воздуха.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4917873" y="115888"/>
            <a:ext cx="4795512" cy="2749984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21 ч. 20 но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            Без осадков. Ночью и утром туман. </a:t>
            </a:r>
            <a:r>
              <a:rPr lang="kk-KZ" sz="1200" dirty="0">
                <a:solidFill>
                  <a:srgbClr val="000000"/>
                </a:solidFill>
                <a:latin typeface="Times New Roman"/>
                <a:ea typeface="SimSun"/>
              </a:rPr>
              <a:t>Ветер</a:t>
            </a:r>
            <a:r>
              <a:rPr lang="kk-KZ" sz="1200" b="1" dirty="0">
                <a:solidFill>
                  <a:srgbClr val="000000"/>
                </a:solidFill>
                <a:latin typeface="Times New Roman"/>
                <a:ea typeface="SimSun"/>
              </a:rPr>
              <a:t> </a:t>
            </a:r>
            <a:r>
              <a:rPr lang="kk-KZ" sz="1200" dirty="0">
                <a:solidFill>
                  <a:srgbClr val="000000"/>
                </a:solidFill>
                <a:latin typeface="Times New Roman"/>
                <a:ea typeface="SimSun"/>
              </a:rPr>
              <a:t>юго-западный 9-14, утром и днем порывы 15-20 м/с</a:t>
            </a:r>
            <a:r>
              <a:rPr lang="ru-RU" sz="1200" dirty="0">
                <a:solidFill>
                  <a:srgbClr val="000000"/>
                </a:solidFill>
                <a:latin typeface="Times New Roman"/>
                <a:ea typeface="SimSun"/>
              </a:rPr>
              <a:t>. </a:t>
            </a:r>
            <a:r>
              <a:rPr lang="kk-KZ" sz="1200" dirty="0">
                <a:solidFill>
                  <a:srgbClr val="000000"/>
                </a:solidFill>
                <a:latin typeface="Times New Roman"/>
                <a:ea typeface="SimSun"/>
              </a:rPr>
              <a:t>Температура воздуха ночью 2-4, днем 11-13 тепла.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/>
                <a:ea typeface="Calibri"/>
                <a:cs typeface="Times New Roman"/>
              </a:rPr>
              <a:t> </a:t>
            </a:r>
            <a:endParaRPr lang="ru-RU" sz="1100" dirty="0">
              <a:latin typeface="Calibri"/>
              <a:ea typeface="Calibri"/>
              <a:cs typeface="Times New Roman"/>
            </a:endParaRP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20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21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 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Днем дождь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. Ночью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и утром туман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. Ветер </a:t>
            </a:r>
            <a:r>
              <a:rPr lang="kk-KZ" sz="1200" dirty="0">
                <a:solidFill>
                  <a:srgbClr val="000000"/>
                </a:solidFill>
                <a:latin typeface="Times New Roman"/>
                <a:ea typeface="SimSun"/>
              </a:rPr>
              <a:t>юго-западный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9-14, утром и днем порывы 15-20 м/с. Температура воздуха ночью  1-3 тепла.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400" dirty="0">
                <a:latin typeface="Times New Roman"/>
                <a:ea typeface="Calibri"/>
                <a:cs typeface="Times New Roman"/>
              </a:rPr>
              <a:t> </a:t>
            </a:r>
            <a:endParaRPr lang="ru-RU" sz="1200" dirty="0">
              <a:effectLst/>
              <a:latin typeface="Calibri"/>
              <a:ea typeface="Calibri"/>
              <a:cs typeface="Times New Roman"/>
            </a:endParaRPr>
          </a:p>
        </p:txBody>
      </p:sp>
      <p:graphicFrame>
        <p:nvGraphicFramePr>
          <p:cNvPr id="21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6022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4378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9" y="4587619"/>
            <a:ext cx="4824411" cy="153888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5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Чимкентская, 22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Рысбек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15, угол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Ниеткалиева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 ул. Абая и Толе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Байзак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162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</a:t>
            </a:r>
            <a:r>
              <a:rPr lang="kk-KZ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 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Сатпаева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проспект Джамбула 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2892" y="82088"/>
            <a:ext cx="4854521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22374"/>
            <a:ext cx="4291013" cy="1783575"/>
            <a:chOff x="511137" y="3942134"/>
            <a:chExt cx="4291013" cy="1956211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48292" y="4190135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1137" y="3942134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219700" y="6126502"/>
            <a:ext cx="4320480" cy="27699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1050" b="1" i="1" dirty="0">
                <a:solidFill>
                  <a:srgbClr val="000000"/>
                </a:solidFill>
              </a:rPr>
              <a:t>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altLang="ru-RU" sz="12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155114419"/>
              </p:ext>
            </p:extLst>
          </p:nvPr>
        </p:nvGraphicFramePr>
        <p:xfrm>
          <a:off x="5021472" y="544051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9699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170" y="2189130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326547970"/>
              </p:ext>
            </p:extLst>
          </p:nvPr>
        </p:nvGraphicFramePr>
        <p:xfrm>
          <a:off x="5017189" y="244016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1397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14310</TotalTime>
  <Words>641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2802</cp:revision>
  <cp:lastPrinted>2022-11-19T07:12:10Z</cp:lastPrinted>
  <dcterms:created xsi:type="dcterms:W3CDTF">2018-03-27T06:03:00Z</dcterms:created>
  <dcterms:modified xsi:type="dcterms:W3CDTF">2022-11-19T09:20:08Z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