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858000" cy="9947275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A84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8A08D10-8A13-4A5E-BAF8-055F3656CAA9}" v="1" dt="2022-11-19T08:46:53.25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38A08D10-8A13-4A5E-BAF8-055F3656CAA9}"/>
    <pc:docChg chg="modSld">
      <pc:chgData name="Moldir" userId="df42278df007c026" providerId="LiveId" clId="{38A08D10-8A13-4A5E-BAF8-055F3656CAA9}" dt="2022-11-19T08:46:58.521" v="2" actId="20577"/>
      <pc:docMkLst>
        <pc:docMk/>
      </pc:docMkLst>
      <pc:sldChg chg="modSp mod">
        <pc:chgData name="Moldir" userId="df42278df007c026" providerId="LiveId" clId="{38A08D10-8A13-4A5E-BAF8-055F3656CAA9}" dt="2022-11-19T08:46:58.521" v="2" actId="20577"/>
        <pc:sldMkLst>
          <pc:docMk/>
          <pc:sldMk cId="0" sldId="261"/>
        </pc:sldMkLst>
        <pc:spChg chg="mod">
          <ac:chgData name="Moldir" userId="df42278df007c026" providerId="LiveId" clId="{38A08D10-8A13-4A5E-BAF8-055F3656CAA9}" dt="2022-11-19T08:46:58.521" v="2" actId="20577"/>
          <ac:spMkLst>
            <pc:docMk/>
            <pc:sldMk cId="0" sldId="261"/>
            <ac:spMk id="14" creationId="{00000000-0000-0000-0000-000000000000}"/>
          </ac:spMkLst>
        </pc:spChg>
        <pc:graphicFrameChg chg="mod">
          <ac:chgData name="Moldir" userId="df42278df007c026" providerId="LiveId" clId="{38A08D10-8A13-4A5E-BAF8-055F3656CAA9}" dt="2022-11-19T08:46:53.255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</pc:docChg>
  </pc:docChgLst>
  <pc:docChgLst>
    <pc:chgData name="Moldir Kabdualieva" userId="df42278df007c026" providerId="LiveId" clId="{E27336C0-3F29-43F6-93B4-E41E4F91DC99}"/>
    <pc:docChg chg="undo custSel modSld">
      <pc:chgData name="Moldir Kabdualieva" userId="df42278df007c026" providerId="LiveId" clId="{E27336C0-3F29-43F6-93B4-E41E4F91DC99}" dt="2022-10-23T09:17:17.087" v="106" actId="20577"/>
      <pc:docMkLst>
        <pc:docMk/>
      </pc:docMkLst>
      <pc:sldChg chg="modSp mod">
        <pc:chgData name="Moldir Kabdualieva" userId="df42278df007c026" providerId="LiveId" clId="{E27336C0-3F29-43F6-93B4-E41E4F91DC99}" dt="2022-10-23T09:16:20.677" v="40" actId="20577"/>
        <pc:sldMkLst>
          <pc:docMk/>
          <pc:sldMk cId="0" sldId="261"/>
        </pc:sldMkLst>
        <pc:spChg chg="mod">
          <ac:chgData name="Moldir Kabdualieva" userId="df42278df007c026" providerId="LiveId" clId="{E27336C0-3F29-43F6-93B4-E41E4F91DC99}" dt="2022-10-23T09:16:20.677" v="40" actId="20577"/>
          <ac:spMkLst>
            <pc:docMk/>
            <pc:sldMk cId="0" sldId="261"/>
            <ac:spMk id="14" creationId="{00000000-0000-0000-0000-000000000000}"/>
          </ac:spMkLst>
        </pc:spChg>
        <pc:graphicFrameChg chg="modGraphic">
          <ac:chgData name="Moldir Kabdualieva" userId="df42278df007c026" providerId="LiveId" clId="{E27336C0-3F29-43F6-93B4-E41E4F91DC99}" dt="2022-10-23T09:15:45.022" v="38" actId="20577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E27336C0-3F29-43F6-93B4-E41E4F91DC99}" dt="2022-10-23T09:17:17.087" v="106" actId="20577"/>
        <pc:sldMkLst>
          <pc:docMk/>
          <pc:sldMk cId="334028445" sldId="265"/>
        </pc:sldMkLst>
        <pc:spChg chg="mod">
          <ac:chgData name="Moldir Kabdualieva" userId="df42278df007c026" providerId="LiveId" clId="{E27336C0-3F29-43F6-93B4-E41E4F91DC99}" dt="2022-10-23T09:17:17.087" v="106" actId="20577"/>
          <ac:spMkLst>
            <pc:docMk/>
            <pc:sldMk cId="334028445" sldId="265"/>
            <ac:spMk id="20" creationId="{00000000-0000-0000-0000-000000000000}"/>
          </ac:spMkLst>
        </pc:spChg>
        <pc:graphicFrameChg chg="modGraphic">
          <ac:chgData name="Moldir Kabdualieva" userId="df42278df007c026" providerId="LiveId" clId="{E27336C0-3F29-43F6-93B4-E41E4F91DC99}" dt="2022-10-23T09:16:56.949" v="73" actId="20577"/>
          <ac:graphicFrameMkLst>
            <pc:docMk/>
            <pc:sldMk cId="334028445" sldId="265"/>
            <ac:graphicFrameMk id="2" creationId="{00000000-0000-0000-0000-000000000000}"/>
          </ac:graphicFrameMkLst>
        </pc:graphicFrameChg>
      </pc:sldChg>
    </pc:docChg>
  </pc:docChgLst>
  <pc:docChgLst>
    <pc:chgData name="Moldir Kabdualieva" userId="df42278df007c026" providerId="LiveId" clId="{C4E5F722-8935-43DA-94E9-1D6A13EB0021}"/>
    <pc:docChg chg="custSel modSld">
      <pc:chgData name="Moldir Kabdualieva" userId="df42278df007c026" providerId="LiveId" clId="{C4E5F722-8935-43DA-94E9-1D6A13EB0021}" dt="2022-10-16T09:06:37.475" v="7" actId="14100"/>
      <pc:docMkLst>
        <pc:docMk/>
      </pc:docMkLst>
      <pc:sldChg chg="modSp mod">
        <pc:chgData name="Moldir Kabdualieva" userId="df42278df007c026" providerId="LiveId" clId="{C4E5F722-8935-43DA-94E9-1D6A13EB0021}" dt="2022-10-16T09:06:01.682" v="2" actId="20577"/>
        <pc:sldMkLst>
          <pc:docMk/>
          <pc:sldMk cId="0" sldId="261"/>
        </pc:sldMkLst>
        <pc:spChg chg="mod">
          <ac:chgData name="Moldir Kabdualieva" userId="df42278df007c026" providerId="LiveId" clId="{C4E5F722-8935-43DA-94E9-1D6A13EB0021}" dt="2022-10-16T09:06:01.682" v="2" actId="20577"/>
          <ac:spMkLst>
            <pc:docMk/>
            <pc:sldMk cId="0" sldId="261"/>
            <ac:spMk id="14" creationId="{00000000-0000-0000-0000-000000000000}"/>
          </ac:spMkLst>
        </pc:spChg>
        <pc:graphicFrameChg chg="mod">
          <ac:chgData name="Moldir Kabdualieva" userId="df42278df007c026" providerId="LiveId" clId="{C4E5F722-8935-43DA-94E9-1D6A13EB0021}" dt="2022-10-16T09:05:48.098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addSp delSp modSp mod">
        <pc:chgData name="Moldir Kabdualieva" userId="df42278df007c026" providerId="LiveId" clId="{C4E5F722-8935-43DA-94E9-1D6A13EB0021}" dt="2022-10-16T09:06:37.475" v="7" actId="14100"/>
        <pc:sldMkLst>
          <pc:docMk/>
          <pc:sldMk cId="334028445" sldId="265"/>
        </pc:sldMkLst>
        <pc:spChg chg="add mod">
          <ac:chgData name="Moldir Kabdualieva" userId="df42278df007c026" providerId="LiveId" clId="{C4E5F722-8935-43DA-94E9-1D6A13EB0021}" dt="2022-10-16T09:06:37.475" v="7" actId="14100"/>
          <ac:spMkLst>
            <pc:docMk/>
            <pc:sldMk cId="334028445" sldId="265"/>
            <ac:spMk id="5" creationId="{AE93607C-7D93-AECD-F2EE-2FDE1B0A26EA}"/>
          </ac:spMkLst>
        </pc:spChg>
        <pc:spChg chg="del">
          <ac:chgData name="Moldir Kabdualieva" userId="df42278df007c026" providerId="LiveId" clId="{C4E5F722-8935-43DA-94E9-1D6A13EB0021}" dt="2022-10-16T09:06:26.964" v="3" actId="478"/>
          <ac:spMkLst>
            <pc:docMk/>
            <pc:sldMk cId="334028445" sldId="265"/>
            <ac:spMk id="21" creationId="{A749C2F8-23C3-4A95-A976-9FB1B6BA7313}"/>
          </ac:spMkLst>
        </pc:spChg>
      </pc:sldChg>
    </pc:docChg>
  </pc:docChgLst>
  <pc:docChgLst>
    <pc:chgData name="Moldir Kabdualieva" userId="df42278df007c026" providerId="LiveId" clId="{1FF810D1-91C8-4752-840F-9339DB374AF0}"/>
    <pc:docChg chg="modSld">
      <pc:chgData name="Moldir Kabdualieva" userId="df42278df007c026" providerId="LiveId" clId="{1FF810D1-91C8-4752-840F-9339DB374AF0}" dt="2022-10-29T10:08:40.616" v="4" actId="1076"/>
      <pc:docMkLst>
        <pc:docMk/>
      </pc:docMkLst>
      <pc:sldChg chg="modSp">
        <pc:chgData name="Moldir Kabdualieva" userId="df42278df007c026" providerId="LiveId" clId="{1FF810D1-91C8-4752-840F-9339DB374AF0}" dt="2022-10-29T10:08:13.641" v="0"/>
        <pc:sldMkLst>
          <pc:docMk/>
          <pc:sldMk cId="0" sldId="261"/>
        </pc:sldMkLst>
        <pc:graphicFrameChg chg="mod">
          <ac:chgData name="Moldir Kabdualieva" userId="df42278df007c026" providerId="LiveId" clId="{1FF810D1-91C8-4752-840F-9339DB374AF0}" dt="2022-10-29T10:08:13.641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addSp delSp modSp mod">
        <pc:chgData name="Moldir Kabdualieva" userId="df42278df007c026" providerId="LiveId" clId="{1FF810D1-91C8-4752-840F-9339DB374AF0}" dt="2022-10-29T10:08:40.616" v="4" actId="1076"/>
        <pc:sldMkLst>
          <pc:docMk/>
          <pc:sldMk cId="334028445" sldId="265"/>
        </pc:sldMkLst>
        <pc:spChg chg="add mod">
          <ac:chgData name="Moldir Kabdualieva" userId="df42278df007c026" providerId="LiveId" clId="{1FF810D1-91C8-4752-840F-9339DB374AF0}" dt="2022-10-29T10:08:40.616" v="4" actId="1076"/>
          <ac:spMkLst>
            <pc:docMk/>
            <pc:sldMk cId="334028445" sldId="265"/>
            <ac:spMk id="5" creationId="{94DB7029-9C20-3D75-9F59-38DD89F48787}"/>
          </ac:spMkLst>
        </pc:spChg>
        <pc:spChg chg="del">
          <ac:chgData name="Moldir Kabdualieva" userId="df42278df007c026" providerId="LiveId" clId="{1FF810D1-91C8-4752-840F-9339DB374AF0}" dt="2022-10-29T10:08:23.149" v="1" actId="478"/>
          <ac:spMkLst>
            <pc:docMk/>
            <pc:sldMk cId="334028445" sldId="265"/>
            <ac:spMk id="21" creationId="{00000000-0000-0000-0000-000000000000}"/>
          </ac:spMkLst>
        </pc:spChg>
      </pc:sldChg>
    </pc:docChg>
  </pc:docChgLst>
  <pc:docChgLst>
    <pc:chgData name="Moldir" userId="df42278df007c026" providerId="LiveId" clId="{6B2DEC5B-E766-4DE9-AB77-390EDCFAF13B}"/>
    <pc:docChg chg="modSld">
      <pc:chgData name="Moldir" userId="df42278df007c026" providerId="LiveId" clId="{6B2DEC5B-E766-4DE9-AB77-390EDCFAF13B}" dt="2022-11-13T10:14:47.185" v="2" actId="20577"/>
      <pc:docMkLst>
        <pc:docMk/>
      </pc:docMkLst>
      <pc:sldChg chg="modSp mod">
        <pc:chgData name="Moldir" userId="df42278df007c026" providerId="LiveId" clId="{6B2DEC5B-E766-4DE9-AB77-390EDCFAF13B}" dt="2022-11-13T10:14:47.185" v="2" actId="20577"/>
        <pc:sldMkLst>
          <pc:docMk/>
          <pc:sldMk cId="0" sldId="261"/>
        </pc:sldMkLst>
        <pc:spChg chg="mod">
          <ac:chgData name="Moldir" userId="df42278df007c026" providerId="LiveId" clId="{6B2DEC5B-E766-4DE9-AB77-390EDCFAF13B}" dt="2022-11-13T10:14:47.185" v="2" actId="20577"/>
          <ac:spMkLst>
            <pc:docMk/>
            <pc:sldMk cId="0" sldId="261"/>
            <ac:spMk id="14" creationId="{00000000-0000-0000-0000-000000000000}"/>
          </ac:spMkLst>
        </pc:spChg>
        <pc:graphicFrameChg chg="mod">
          <ac:chgData name="Moldir" userId="df42278df007c026" providerId="LiveId" clId="{6B2DEC5B-E766-4DE9-AB77-390EDCFAF13B}" dt="2022-11-13T10:13:38.669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72421" cy="499402"/>
          </a:xfrm>
          <a:prstGeom prst="rect">
            <a:avLst/>
          </a:prstGeom>
        </p:spPr>
        <p:txBody>
          <a:bodyPr vert="horz" wrap="square" lIns="94225" tIns="47113" rIns="94225" bIns="47113" numCol="1" anchor="t" anchorCtr="0" compatLnSpc="1"/>
          <a:lstStyle>
            <a:lvl1pPr>
              <a:defRPr sz="1300" smtClean="0"/>
            </a:lvl1pPr>
          </a:lstStyle>
          <a:p>
            <a:pPr defTabSz="942247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027" y="1"/>
            <a:ext cx="2972421" cy="499402"/>
          </a:xfrm>
          <a:prstGeom prst="rect">
            <a:avLst/>
          </a:prstGeom>
        </p:spPr>
        <p:txBody>
          <a:bodyPr vert="horz" wrap="square" lIns="94225" tIns="47113" rIns="94225" bIns="47113" numCol="1" anchor="t" anchorCtr="0" compatLnSpc="1"/>
          <a:lstStyle>
            <a:lvl1pPr algn="r">
              <a:defRPr sz="1300" smtClean="0"/>
            </a:lvl1pPr>
          </a:lstStyle>
          <a:p>
            <a:pPr defTabSz="942247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1006475" y="1243013"/>
            <a:ext cx="4845050" cy="335597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6422" y="4786787"/>
            <a:ext cx="5485157" cy="3917079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4225" tIns="47113" rIns="94225" bIns="47113" numCol="1" anchor="t" anchorCtr="0" compatLnSpc="1"/>
          <a:lstStyle/>
          <a:p>
            <a:pPr marL="0" marR="0" lvl="0" indent="0" algn="l" defTabSz="942247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71123" marR="0" lvl="1" indent="0" algn="l" defTabSz="942247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42247" marR="0" lvl="2" indent="0" algn="l" defTabSz="942247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13370" marR="0" lvl="3" indent="0" algn="l" defTabSz="942247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84493" marR="0" lvl="4" indent="0" algn="l" defTabSz="942247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47874"/>
            <a:ext cx="2972421" cy="499402"/>
          </a:xfrm>
          <a:prstGeom prst="rect">
            <a:avLst/>
          </a:prstGeom>
        </p:spPr>
        <p:txBody>
          <a:bodyPr vert="horz" wrap="square" lIns="94225" tIns="47113" rIns="94225" bIns="47113" numCol="1" anchor="b" anchorCtr="0" compatLnSpc="1"/>
          <a:lstStyle>
            <a:lvl1pPr>
              <a:defRPr sz="1300" smtClean="0"/>
            </a:lvl1pPr>
          </a:lstStyle>
          <a:p>
            <a:pPr defTabSz="942247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027" y="9447874"/>
            <a:ext cx="2972421" cy="499402"/>
          </a:xfrm>
          <a:prstGeom prst="rect">
            <a:avLst/>
          </a:prstGeom>
        </p:spPr>
        <p:txBody>
          <a:bodyPr vert="horz" wrap="square" lIns="94225" tIns="47113" rIns="94225" bIns="47113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</a:t>
                      </a:r>
                      <a:r>
                        <a:rPr lang="ru-RU" altLang="x-none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altLang="x-none" sz="1200" b="1" i="1" baseline="0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Актобе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365206141"/>
              </p:ext>
            </p:extLst>
          </p:nvPr>
        </p:nvGraphicFramePr>
        <p:xfrm>
          <a:off x="307975" y="2545824"/>
          <a:ext cx="4465638" cy="2136249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136249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№323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</a:t>
                      </a:r>
                      <a:r>
                        <a:rPr lang="ru-RU" altLang="x-none" sz="14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altLang="x-none" sz="1400" b="1" i="1" baseline="0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Актобе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ноября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5024438" y="142852"/>
            <a:ext cx="4714908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itchFamily="18" charset="0"/>
                <a:cs typeface="Times New Roman" pitchFamily="18" charset="0"/>
              </a:rPr>
              <a:t>Актобе</a:t>
            </a:r>
            <a:endParaRPr lang="ru-RU" altLang="ru-RU" sz="1200" b="1" dirty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</a:t>
            </a:r>
            <a:r>
              <a:rPr lang="kk-KZ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20 ноября</a:t>
            </a:r>
            <a:endParaRPr lang="ru-RU" altLang="ru-RU" sz="1200" b="1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 20 ч. 19 ноября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по 20 ч. </a:t>
            </a:r>
            <a:r>
              <a:rPr lang="kk-KZ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</a:t>
            </a:r>
            <a:r>
              <a:rPr lang="kk-KZ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ноября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г. </a:t>
            </a:r>
          </a:p>
          <a:p>
            <a:pPr lvl="0" algn="just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Облачно, временами осадки (дождь, снег), ночью гололед. Ветер западный с переходом на юго-восточный 3-8 м/с. Температура воздуха ночью 2-4, днем 0-2 мороза.</a:t>
            </a:r>
          </a:p>
          <a:p>
            <a:pPr lvl="0" algn="ctr"/>
            <a:r>
              <a:rPr lang="kk-KZ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21 ноября</a:t>
            </a:r>
            <a:endParaRPr lang="ru-RU" sz="1200" b="1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 20 ч. </a:t>
            </a:r>
            <a:r>
              <a:rPr lang="kk-KZ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20</a:t>
            </a:r>
            <a:r>
              <a:rPr lang="kk-KZ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ноября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по 08 ч. 21 ноября 2022 г.</a:t>
            </a:r>
          </a:p>
          <a:p>
            <a:pPr lvl="0" algn="just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Облачно, временами снег. Ветер юго-восточный с переходом на северо-восточный 2-7 м/с. </a:t>
            </a:r>
            <a:r>
              <a:rPr 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Температура воздуха  2-4 мороза. 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2376216318"/>
              </p:ext>
            </p:extLst>
          </p:nvPr>
        </p:nvGraphicFramePr>
        <p:xfrm>
          <a:off x="5024438" y="6500834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643314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Актобе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kk-KZ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19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ября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07259555"/>
              </p:ext>
            </p:extLst>
          </p:nvPr>
        </p:nvGraphicFramePr>
        <p:xfrm>
          <a:off x="5095876" y="4071942"/>
          <a:ext cx="4643470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86781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25549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31140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63522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 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 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0,01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0,01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60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0852851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1442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4928710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53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67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1,0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24438" y="2285992"/>
            <a:ext cx="4680169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20 ноября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21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ноября 2022 года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метеорологические условия будут способствовать </a:t>
            </a:r>
            <a:r>
              <a:rPr lang="ru-RU" altLang="en-US" sz="12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рассеиванию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веществ в атмосфере города. </a:t>
            </a:r>
          </a:p>
          <a:p>
            <a:pPr indent="182563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  </a:t>
            </a:r>
          </a:p>
        </p:txBody>
      </p:sp>
      <p:sp>
        <p:nvSpPr>
          <p:cNvPr id="20" name="TextBox 13"/>
          <p:cNvSpPr txBox="1"/>
          <p:nvPr/>
        </p:nvSpPr>
        <p:spPr>
          <a:xfrm>
            <a:off x="5024438" y="3286124"/>
            <a:ext cx="4680169" cy="276999"/>
          </a:xfrm>
          <a:prstGeom prst="rect">
            <a:avLst/>
          </a:prstGeom>
          <a:solidFill>
            <a:srgbClr val="92D050"/>
          </a:solidFill>
          <a:ln>
            <a:solidFill>
              <a:schemeClr val="bg1"/>
            </a:solidFill>
          </a:ln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128589" y="4293096"/>
            <a:ext cx="4824412" cy="156966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Актобе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6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1 – ул. Авиагородок, 14 район аэропорта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2 – ул. Рыскулова, 4 район Шанхай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3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Есет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109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4 – ул. Белинского, 5 район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Жилгородка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5 – ул. Ломоносова, 7 район  ЖД вокзала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6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Жанкожа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89 район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Курмыш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23957" y="67023"/>
            <a:ext cx="4843775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141042" y="5037929"/>
            <a:ext cx="4298660" cy="609646"/>
            <a:chOff x="509847" y="4488913"/>
            <a:chExt cx="4298660" cy="699098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509847" y="4729194"/>
              <a:ext cx="2153154" cy="45881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  <a:p>
              <a:pPr algn="ctr"/>
              <a:endParaRPr lang="ru-RU" altLang="ru-RU" sz="1000" i="1" dirty="0">
                <a:solidFill>
                  <a:srgbClr val="FF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17494" y="4488913"/>
              <a:ext cx="4291013" cy="317644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4909886" y="6400625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0" name="Прямоугольник 1"/>
          <p:cNvSpPr/>
          <p:nvPr/>
        </p:nvSpPr>
        <p:spPr>
          <a:xfrm>
            <a:off x="5241032" y="6159404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alt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4937125" y="1324494"/>
            <a:ext cx="483060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8" name="Таблица 17"/>
          <p:cNvGraphicFramePr/>
          <p:nvPr>
            <p:extLst>
              <p:ext uri="{D42A27DB-BD31-4B8C-83A1-F6EECF244321}">
                <p14:modId xmlns:p14="http://schemas.microsoft.com/office/powerpoint/2010/main" val="830486636"/>
              </p:ext>
            </p:extLst>
          </p:nvPr>
        </p:nvGraphicFramePr>
        <p:xfrm>
          <a:off x="4988898" y="531356"/>
          <a:ext cx="4713891" cy="815340"/>
        </p:xfrm>
        <a:graphic>
          <a:graphicData uri="http://schemas.openxmlformats.org/drawingml/2006/table">
            <a:tbl>
              <a:tblPr/>
              <a:tblGrid>
                <a:gridCol w="97221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416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371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251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526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 ≤ 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526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323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4" name="Прямоугольник 23"/>
          <p:cNvSpPr/>
          <p:nvPr/>
        </p:nvSpPr>
        <p:spPr>
          <a:xfrm>
            <a:off x="4955204" y="2089444"/>
            <a:ext cx="4819717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1" name="Таблица 30"/>
          <p:cNvGraphicFramePr/>
          <p:nvPr>
            <p:extLst>
              <p:ext uri="{D42A27DB-BD31-4B8C-83A1-F6EECF244321}">
                <p14:modId xmlns:p14="http://schemas.microsoft.com/office/powerpoint/2010/main" val="3078044502"/>
              </p:ext>
            </p:extLst>
          </p:nvPr>
        </p:nvGraphicFramePr>
        <p:xfrm>
          <a:off x="5017538" y="2366443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2" name="TextBox 31"/>
          <p:cNvSpPr txBox="1"/>
          <p:nvPr/>
        </p:nvSpPr>
        <p:spPr>
          <a:xfrm>
            <a:off x="4960949" y="4619252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8484516"/>
              </p:ext>
            </p:extLst>
          </p:nvPr>
        </p:nvGraphicFramePr>
        <p:xfrm>
          <a:off x="5423191" y="5466460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rse.kazhydromet@gmail.com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225741" y="287681"/>
            <a:ext cx="4410184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</a:t>
            </a:r>
            <a:r>
              <a:rPr lang="ru-RU" sz="1400" b="1" dirty="0" err="1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НМУ</a:t>
            </a:r>
            <a:endParaRPr lang="ru-RU" sz="1400" b="1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  <a:sym typeface="+mn-ea"/>
            </a:endParaRPr>
          </a:p>
          <a:p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  <a:p>
            <a:pPr algn="ctr"/>
            <a:endParaRPr lang="ru-RU" sz="1400" b="1" dirty="0"/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13957</TotalTime>
  <Words>652</Words>
  <Application>Microsoft Office PowerPoint</Application>
  <PresentationFormat>Лист A4 (210x297 мм)</PresentationFormat>
  <Paragraphs>97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2558</cp:revision>
  <cp:lastPrinted>2021-02-03T11:37:00Z</cp:lastPrinted>
  <dcterms:created xsi:type="dcterms:W3CDTF">2018-03-27T06:03:00Z</dcterms:created>
  <dcterms:modified xsi:type="dcterms:W3CDTF">2022-11-19T08:47:02Z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