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92E8D38-9FF7-4CC2-8CDB-617DC2938625}" v="2" dt="2022-11-19T09:05:00.921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A92E8D38-9FF7-4CC2-8CDB-617DC2938625}"/>
    <pc:docChg chg="modSld">
      <pc:chgData name="Moldir" userId="df42278df007c026" providerId="LiveId" clId="{A92E8D38-9FF7-4CC2-8CDB-617DC2938625}" dt="2022-11-19T09:05:38.775" v="7" actId="20577"/>
      <pc:docMkLst>
        <pc:docMk/>
      </pc:docMkLst>
      <pc:sldChg chg="modSp mod">
        <pc:chgData name="Moldir" userId="df42278df007c026" providerId="LiveId" clId="{A92E8D38-9FF7-4CC2-8CDB-617DC2938625}" dt="2022-11-19T09:05:11.980" v="5" actId="20577"/>
        <pc:sldMkLst>
          <pc:docMk/>
          <pc:sldMk cId="0" sldId="261"/>
        </pc:sldMkLst>
        <pc:spChg chg="mod">
          <ac:chgData name="Moldir" userId="df42278df007c026" providerId="LiveId" clId="{A92E8D38-9FF7-4CC2-8CDB-617DC2938625}" dt="2022-11-19T09:05:11.980" v="5" actId="20577"/>
          <ac:spMkLst>
            <pc:docMk/>
            <pc:sldMk cId="0" sldId="261"/>
            <ac:spMk id="14" creationId="{00000000-0000-0000-0000-000000000000}"/>
          </ac:spMkLst>
        </pc:spChg>
        <pc:graphicFrameChg chg="mod modGraphic">
          <ac:chgData name="Moldir" userId="df42278df007c026" providerId="LiveId" clId="{A92E8D38-9FF7-4CC2-8CDB-617DC2938625}" dt="2022-11-19T09:05:05.557" v="3" actId="20577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" userId="df42278df007c026" providerId="LiveId" clId="{A92E8D38-9FF7-4CC2-8CDB-617DC2938625}" dt="2022-11-19T09:05:38.775" v="7" actId="20577"/>
        <pc:sldMkLst>
          <pc:docMk/>
          <pc:sldMk cId="334028445" sldId="265"/>
        </pc:sldMkLst>
        <pc:spChg chg="mod">
          <ac:chgData name="Moldir" userId="df42278df007c026" providerId="LiveId" clId="{A92E8D38-9FF7-4CC2-8CDB-617DC2938625}" dt="2022-11-19T09:05:38.775" v="7" actId="20577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kk-KZ" altLang="en-US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Кокшетау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572448170"/>
              </p:ext>
            </p:extLst>
          </p:nvPr>
        </p:nvGraphicFramePr>
        <p:xfrm>
          <a:off x="307975" y="2588895"/>
          <a:ext cx="4465638" cy="390112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endParaRPr lang="ru-RU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 323</a:t>
                      </a: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kk-KZ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Кокшетау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</a:t>
                      </a:r>
                      <a:r>
                        <a:rPr lang="en-US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ноября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3516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56514121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4952999" y="55263"/>
            <a:ext cx="4824413" cy="21236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Кокшетау</a:t>
            </a: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20 ноября   </a:t>
            </a:r>
          </a:p>
          <a:p>
            <a:pPr lvl="0" indent="268288" algn="ctr" fontAlgn="auto">
              <a:spcBef>
                <a:spcPts val="0"/>
              </a:spcBef>
              <a:spcAft>
                <a:spcPts val="0"/>
              </a:spcAft>
            </a:pP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19 ноября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10 ч. 20 ноября 2022 г.</a:t>
            </a:r>
          </a:p>
          <a:p>
            <a:pPr lvl="0" algn="just"/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без осадков. Ветер 3-8 м/с. Температура воздуха ночью 17-19, днем 11-13 мороза.</a:t>
            </a:r>
          </a:p>
          <a:p>
            <a:pPr lvl="0" algn="just"/>
            <a:endParaRPr lang="ru-RU" sz="12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21 ноября   </a:t>
            </a:r>
          </a:p>
          <a:p>
            <a:pPr lvl="0" indent="268288" algn="ctr" fontAlgn="auto">
              <a:spcBef>
                <a:spcPts val="0"/>
              </a:spcBef>
              <a:spcAft>
                <a:spcPts val="0"/>
              </a:spcAft>
            </a:pP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20 ноября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09 ч. 21 ноября 2022 г.</a:t>
            </a:r>
          </a:p>
          <a:p>
            <a:pPr algn="just">
              <a:defRPr/>
            </a:pP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без осадков. Ветер 3-8 м/с. Температура воздуха ночью 15-17 мороза.</a:t>
            </a:r>
          </a:p>
        </p:txBody>
      </p:sp>
      <p:sp>
        <p:nvSpPr>
          <p:cNvPr id="21" name="TextBox 13"/>
          <p:cNvSpPr txBox="1"/>
          <p:nvPr/>
        </p:nvSpPr>
        <p:spPr>
          <a:xfrm>
            <a:off x="4953000" y="2571744"/>
            <a:ext cx="4680169" cy="830997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3000" y="3643314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Кокшетау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19 ноября 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47810536"/>
              </p:ext>
            </p:extLst>
          </p:nvPr>
        </p:nvGraphicFramePr>
        <p:xfrm>
          <a:off x="5019674" y="4397121"/>
          <a:ext cx="4691064" cy="21128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423642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Фактическая</a:t>
                      </a: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1133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133908" y="4588375"/>
            <a:ext cx="4831631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Кокшетау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2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ул. Вернадского, 46 Б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мкр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Васильковский, 17 (тер-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рия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СШГ №17)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37125" y="66181"/>
            <a:ext cx="4819092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23523" y="4340116"/>
            <a:ext cx="4301851" cy="1774256"/>
            <a:chOff x="531522" y="3952355"/>
            <a:chExt cx="4301851" cy="1945990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36086" y="4161401"/>
              <a:ext cx="192873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Астана,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42360" y="3952355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37125" y="1286740"/>
            <a:ext cx="4840288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82520" y="6093998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2771346117"/>
              </p:ext>
            </p:extLst>
          </p:nvPr>
        </p:nvGraphicFramePr>
        <p:xfrm>
          <a:off x="5008261" y="488974"/>
          <a:ext cx="4713891" cy="775020"/>
        </p:xfrm>
        <a:graphic>
          <a:graphicData uri="http://schemas.openxmlformats.org/drawingml/2006/table">
            <a:tbl>
              <a:tblPr/>
              <a:tblGrid>
                <a:gridCol w="102485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8903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04021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410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0,09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601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0,09 ≤ Р &lt; 0,17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660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0,17 ≤ Р &lt; 0,25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4751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0,25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55899" y="2062910"/>
            <a:ext cx="4832351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721056568"/>
              </p:ext>
            </p:extLst>
          </p:nvPr>
        </p:nvGraphicFramePr>
        <p:xfrm>
          <a:off x="5025127" y="2328275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48482" y="4566596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14182</TotalTime>
  <Words>581</Words>
  <Application>Microsoft Office PowerPoint</Application>
  <PresentationFormat>Лист A4 (210x297 мм)</PresentationFormat>
  <Paragraphs>99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2415</cp:revision>
  <cp:lastPrinted>2021-07-01T03:56:27Z</cp:lastPrinted>
  <dcterms:created xsi:type="dcterms:W3CDTF">2018-03-27T06:03:00Z</dcterms:created>
  <dcterms:modified xsi:type="dcterms:W3CDTF">2022-11-19T09:05:46Z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