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08D10-8A13-4A5E-BAF8-055F3656CAA9}" v="1" dt="2022-11-19T08:46:53.2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 ноября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19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осадки (дождь, снег), ночью гололед. Ветер западный с переходом на юго-восточный 3-8 м/с. Температура воздуха ночью 2-4, днем 0-2 мороза.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21 ноября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21 ноября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снег. Ветер юго-восточный с переходом на северо-восточный 2-7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 2-4 мороза.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19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259555"/>
              </p:ext>
            </p:extLst>
          </p:nvPr>
        </p:nvGraphicFramePr>
        <p:xfrm>
          <a:off x="5095876" y="4071942"/>
          <a:ext cx="4643470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678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28599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 ноября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241032" y="6159404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alt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81534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5741" y="287681"/>
            <a:ext cx="44101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</a:t>
            </a:r>
            <a:r>
              <a:rPr lang="ru-RU" sz="1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НМУ</a:t>
            </a:r>
            <a:endParaRPr lang="ru-RU" sz="1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pPr algn="ctr"/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13957</TotalTime>
  <Words>652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2558</cp:revision>
  <cp:lastPrinted>2021-02-03T11:37:00Z</cp:lastPrinted>
  <dcterms:created xsi:type="dcterms:W3CDTF">2018-03-27T06:03:00Z</dcterms:created>
  <dcterms:modified xsi:type="dcterms:W3CDTF">2022-11-19T08:47:02Z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