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EBF6F78-FDFE-4053-A21A-364D87B4C59A}"/>
    <pc:docChg chg="modSld">
      <pc:chgData name="Moldir" userId="df42278df007c026" providerId="LiveId" clId="{BEBF6F78-FDFE-4053-A21A-364D87B4C59A}" dt="2022-11-19T09:16:35.821" v="54" actId="20577"/>
      <pc:docMkLst>
        <pc:docMk/>
      </pc:docMkLst>
      <pc:sldChg chg="modSp mod">
        <pc:chgData name="Moldir" userId="df42278df007c026" providerId="LiveId" clId="{BEBF6F78-FDFE-4053-A21A-364D87B4C59A}" dt="2022-11-19T09:16:35.821" v="54" actId="20577"/>
        <pc:sldMkLst>
          <pc:docMk/>
          <pc:sldMk cId="0" sldId="261"/>
        </pc:sldMkLst>
        <pc:spChg chg="mod">
          <ac:chgData name="Moldir" userId="df42278df007c026" providerId="LiveId" clId="{BEBF6F78-FDFE-4053-A21A-364D87B4C59A}" dt="2022-11-19T09:16:35.821" v="54" actId="20577"/>
          <ac:spMkLst>
            <pc:docMk/>
            <pc:sldMk cId="0" sldId="261"/>
            <ac:spMk id="14" creationId="{00000000-0000-0000-0000-000000000000}"/>
          </ac:spMkLst>
        </pc:spChg>
        <pc:graphicFrameChg chg="modGraphic">
          <ac:chgData name="Moldir" userId="df42278df007c026" providerId="LiveId" clId="{BEBF6F78-FDFE-4053-A21A-364D87B4C59A}" dt="2022-11-19T09:16:06.446" v="52" actId="20577"/>
          <ac:graphicFrameMkLst>
            <pc:docMk/>
            <pc:sldMk cId="0" sldId="261"/>
            <ac:graphicFrameMk id="15" creationId="{94CC0974-E1E4-47F3-9A8B-49A879A3B96B}"/>
          </ac:graphicFrameMkLst>
        </pc:graphicFrameChg>
      </pc:sldChg>
      <pc:sldChg chg="modSp mod">
        <pc:chgData name="Moldir" userId="df42278df007c026" providerId="LiveId" clId="{BEBF6F78-FDFE-4053-A21A-364D87B4C59A}" dt="2022-11-19T09:15:20.934" v="0"/>
        <pc:sldMkLst>
          <pc:docMk/>
          <pc:sldMk cId="334028445" sldId="265"/>
        </pc:sldMkLst>
        <pc:spChg chg="mod">
          <ac:chgData name="Moldir" userId="df42278df007c026" providerId="LiveId" clId="{BEBF6F78-FDFE-4053-A21A-364D87B4C59A}" dt="2022-11-19T09:15:20.934"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98486834"/>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92086173"/>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2862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20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19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20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Қар</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Жел</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солтүстіктен</a:t>
            </a:r>
            <a:r>
              <a:rPr lang="kk-KZ" sz="1200" dirty="0">
                <a:latin typeface="Times New Roman" panose="02020603050405020304" pitchFamily="18" charset="0"/>
                <a:cs typeface="Times New Roman" panose="02020603050405020304" pitchFamily="18" charset="0"/>
              </a:rPr>
              <a:t> 3-8 м/с. </a:t>
            </a:r>
            <a:r>
              <a:rPr lang="kk-KZ" sz="1200" dirty="0">
                <a:solidFill>
                  <a:prstClr val="black"/>
                </a:solidFill>
                <a:latin typeface="Times New Roman" pitchFamily="18" charset="0"/>
                <a:cs typeface="Times New Roman" pitchFamily="18" charset="0"/>
              </a:rPr>
              <a:t>Ауа температурасы түнде 3-5°, күндіз 0-2°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аяз</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21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20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Жел оңтүстік-батыстан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16-18°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41421" y="230137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20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21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41420" y="336297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17151</TotalTime>
  <Words>581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2553</cp:revision>
  <cp:lastPrinted>2021-07-01T03:56:27Z</cp:lastPrinted>
  <dcterms:created xsi:type="dcterms:W3CDTF">2018-03-27T06:03:00Z</dcterms:created>
  <dcterms:modified xsi:type="dcterms:W3CDTF">2022-11-19T09:16:46Z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