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2E8D38-9FF7-4CC2-8CDB-617DC2938625}" v="2" dt="2022-11-19T09:05:00.9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92E8D38-9FF7-4CC2-8CDB-617DC2938625}"/>
    <pc:docChg chg="modSld">
      <pc:chgData name="Moldir" userId="df42278df007c026" providerId="LiveId" clId="{A92E8D38-9FF7-4CC2-8CDB-617DC2938625}" dt="2022-11-19T09:05:38.775" v="7" actId="20577"/>
      <pc:docMkLst>
        <pc:docMk/>
      </pc:docMkLst>
      <pc:sldChg chg="modSp mod">
        <pc:chgData name="Moldir" userId="df42278df007c026" providerId="LiveId" clId="{A92E8D38-9FF7-4CC2-8CDB-617DC2938625}" dt="2022-11-19T09:05:11.980" v="5" actId="20577"/>
        <pc:sldMkLst>
          <pc:docMk/>
          <pc:sldMk cId="0" sldId="261"/>
        </pc:sldMkLst>
        <pc:spChg chg="mod">
          <ac:chgData name="Moldir" userId="df42278df007c026" providerId="LiveId" clId="{A92E8D38-9FF7-4CC2-8CDB-617DC2938625}" dt="2022-11-19T09:05:11.980" v="5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" userId="df42278df007c026" providerId="LiveId" clId="{A92E8D38-9FF7-4CC2-8CDB-617DC2938625}" dt="2022-11-19T09:05:05.557" v="3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A92E8D38-9FF7-4CC2-8CDB-617DC2938625}" dt="2022-11-19T09:05:38.775" v="7" actId="20577"/>
        <pc:sldMkLst>
          <pc:docMk/>
          <pc:sldMk cId="334028445" sldId="265"/>
        </pc:sldMkLst>
        <pc:spChg chg="mod">
          <ac:chgData name="Moldir" userId="df42278df007c026" providerId="LiveId" clId="{A92E8D38-9FF7-4CC2-8CDB-617DC2938625}" dt="2022-11-19T09:05:38.775" v="7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572448170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323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19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10 ч. 20 ноября 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3-8 м/с. Температура воздуха ночью 17-19, днем 11-13 мороза.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21 ноября 2022 г.</a:t>
            </a:r>
          </a:p>
          <a:p>
            <a:pPr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3-8 м/с. Температура воздуха ночью 15-17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810536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340116"/>
            <a:ext cx="4301851" cy="1774256"/>
            <a:chOff x="531522" y="3952355"/>
            <a:chExt cx="4301851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6086" y="4161401"/>
              <a:ext cx="192873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14182</TotalTime>
  <Words>581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2415</cp:revision>
  <cp:lastPrinted>2021-07-01T03:56:27Z</cp:lastPrinted>
  <dcterms:created xsi:type="dcterms:W3CDTF">2018-03-27T06:03:00Z</dcterms:created>
  <dcterms:modified xsi:type="dcterms:W3CDTF">2022-11-19T09:05:46Z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