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808165-11D9-4272-BA89-E1B2E16E7F8B}" v="1" dt="2022-11-19T08:45:00.8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64" d="100"/>
          <a:sy n="64" d="100"/>
        </p:scale>
        <p:origin x="130" y="16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E808165-11D9-4272-BA89-E1B2E16E7F8B}"/>
    <pc:docChg chg="modSld">
      <pc:chgData name="Moldir" userId="df42278df007c026" providerId="LiveId" clId="{7E808165-11D9-4272-BA89-E1B2E16E7F8B}" dt="2022-11-19T08:45:35.877" v="6" actId="20577"/>
      <pc:docMkLst>
        <pc:docMk/>
      </pc:docMkLst>
      <pc:sldChg chg="modSp mod">
        <pc:chgData name="Moldir" userId="df42278df007c026" providerId="LiveId" clId="{7E808165-11D9-4272-BA89-E1B2E16E7F8B}" dt="2022-11-19T08:45:06.223" v="4" actId="20577"/>
        <pc:sldMkLst>
          <pc:docMk/>
          <pc:sldMk cId="0" sldId="261"/>
        </pc:sldMkLst>
        <pc:spChg chg="mod">
          <ac:chgData name="Moldir" userId="df42278df007c026" providerId="LiveId" clId="{7E808165-11D9-4272-BA89-E1B2E16E7F8B}" dt="2022-11-19T08:45:06.223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7E808165-11D9-4272-BA89-E1B2E16E7F8B}" dt="2022-11-19T08:45:00.800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" userId="df42278df007c026" providerId="LiveId" clId="{7E808165-11D9-4272-BA89-E1B2E16E7F8B}" dt="2022-11-19T08:45:35.877" v="6" actId="20577"/>
        <pc:sldMkLst>
          <pc:docMk/>
          <pc:sldMk cId="334028445" sldId="265"/>
        </pc:sldMkLst>
        <pc:spChg chg="mod">
          <ac:chgData name="Moldir" userId="df42278df007c026" providerId="LiveId" clId="{7E808165-11D9-4272-BA89-E1B2E16E7F8B}" dt="2022-11-19T08:45:35.877" v="6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41404521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20, ночью 21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1891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20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Малооблачно, без осадков. Ветер юго-восточный, южный 3-8 м/с. Температура воздуха ночью 5-7, днем 13-15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20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21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Малооблачно,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3-8 м/с. Температура воздуха ночью 5-7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15887</TotalTime>
  <Words>632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2471</cp:revision>
  <cp:lastPrinted>2021-10-15T03:50:29Z</cp:lastPrinted>
  <dcterms:created xsi:type="dcterms:W3CDTF">2018-03-27T06:03:00Z</dcterms:created>
  <dcterms:modified xsi:type="dcterms:W3CDTF">2022-11-19T08:45:42Z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