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86B328-9DD6-4A6B-8676-0C5B38BC3027}" v="1" dt="2022-11-19T09:19:40.9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A86B328-9DD6-4A6B-8676-0C5B38BC3027}"/>
    <pc:docChg chg="modSld">
      <pc:chgData name="Moldir" userId="df42278df007c026" providerId="LiveId" clId="{AA86B328-9DD6-4A6B-8676-0C5B38BC3027}" dt="2022-11-19T09:20:05.738" v="2" actId="1076"/>
      <pc:docMkLst>
        <pc:docMk/>
      </pc:docMkLst>
      <pc:sldChg chg="modSp">
        <pc:chgData name="Moldir" userId="df42278df007c026" providerId="LiveId" clId="{AA86B328-9DD6-4A6B-8676-0C5B38BC3027}" dt="2022-11-19T09:19:40.956" v="0"/>
        <pc:sldMkLst>
          <pc:docMk/>
          <pc:sldMk cId="0" sldId="261"/>
        </pc:sldMkLst>
        <pc:graphicFrameChg chg="mod">
          <ac:chgData name="Moldir" userId="df42278df007c026" providerId="LiveId" clId="{AA86B328-9DD6-4A6B-8676-0C5B38BC3027}" dt="2022-11-19T09:19:40.956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" userId="df42278df007c026" providerId="LiveId" clId="{AA86B328-9DD6-4A6B-8676-0C5B38BC3027}" dt="2022-11-19T09:20:05.738" v="2" actId="1076"/>
        <pc:sldMkLst>
          <pc:docMk/>
          <pc:sldMk cId="334028445" sldId="265"/>
        </pc:sldMkLst>
        <pc:spChg chg="mod">
          <ac:chgData name="Moldir" userId="df42278df007c026" providerId="LiveId" clId="{AA86B328-9DD6-4A6B-8676-0C5B38BC3027}" dt="2022-11-19T09:20:05.738" v="2" actId="1076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395291162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19 ноября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 ноября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 ноября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7499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19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21 ч. 20 но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            Без осадков. Ночью и утром туман. 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SimSun"/>
              </a:rPr>
              <a:t>Ветер</a:t>
            </a:r>
            <a:r>
              <a:rPr lang="kk-KZ" sz="1200" b="1" dirty="0">
                <a:solidFill>
                  <a:srgbClr val="000000"/>
                </a:solidFill>
                <a:latin typeface="Times New Roman"/>
                <a:ea typeface="SimSun"/>
              </a:rPr>
              <a:t> 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SimSun"/>
              </a:rPr>
              <a:t>юго-западный 9-14, утром и днем порывы 15-20 м/с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SimSun"/>
              </a:rPr>
              <a:t>. 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SimSun"/>
              </a:rPr>
              <a:t>Температура воздуха ночью 2-4, днем 11-13 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 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20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21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Днем дождь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Ночью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и утром туман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Ветер 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SimSun"/>
              </a:rPr>
              <a:t>юго-западный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9-14, утром и днем порывы 15-20 м/с. Температура воздуха ночью  1-3 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022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48292" y="4190135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19700" y="6126502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14310</TotalTime>
  <Words>641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2802</cp:revision>
  <cp:lastPrinted>2022-11-19T07:12:10Z</cp:lastPrinted>
  <dcterms:created xsi:type="dcterms:W3CDTF">2018-03-27T06:03:00Z</dcterms:created>
  <dcterms:modified xsi:type="dcterms:W3CDTF">2022-11-19T09:20:08Z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