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6612266-980A-4E19-B69F-A25998E1736B}"/>
    <pc:docChg chg="custSel modSld">
      <pc:chgData name="Moldir" userId="df42278df007c026" providerId="LiveId" clId="{76612266-980A-4E19-B69F-A25998E1736B}" dt="2022-11-19T09:26:44.519" v="35" actId="20577"/>
      <pc:docMkLst>
        <pc:docMk/>
      </pc:docMkLst>
      <pc:sldChg chg="modSp mod">
        <pc:chgData name="Moldir" userId="df42278df007c026" providerId="LiveId" clId="{76612266-980A-4E19-B69F-A25998E1736B}" dt="2022-11-19T09:26:31.891" v="33" actId="207"/>
        <pc:sldMkLst>
          <pc:docMk/>
          <pc:sldMk cId="0" sldId="261"/>
        </pc:sldMkLst>
        <pc:graphicFrameChg chg="modGraphic">
          <ac:chgData name="Moldir" userId="df42278df007c026" providerId="LiveId" clId="{76612266-980A-4E19-B69F-A25998E1736B}" dt="2022-11-19T09:26:01.778" v="32" actId="20577"/>
          <ac:graphicFrameMkLst>
            <pc:docMk/>
            <pc:sldMk cId="0" sldId="261"/>
            <ac:graphicFrameMk id="15" creationId="{94CC0974-E1E4-47F3-9A8B-49A879A3B96B}"/>
          </ac:graphicFrameMkLst>
        </pc:graphicFrameChg>
        <pc:graphicFrameChg chg="modGraphic">
          <ac:chgData name="Moldir" userId="df42278df007c026" providerId="LiveId" clId="{76612266-980A-4E19-B69F-A25998E1736B}" dt="2022-11-19T09:26:31.891" v="33" actId="207"/>
          <ac:graphicFrameMkLst>
            <pc:docMk/>
            <pc:sldMk cId="0" sldId="261"/>
            <ac:graphicFrameMk id="19" creationId="{00000000-0000-0000-0000-000000000000}"/>
          </ac:graphicFrameMkLst>
        </pc:graphicFrameChg>
      </pc:sldChg>
      <pc:sldChg chg="modSp mod">
        <pc:chgData name="Moldir" userId="df42278df007c026" providerId="LiveId" clId="{76612266-980A-4E19-B69F-A25998E1736B}" dt="2022-11-19T09:26:44.519" v="35" actId="20577"/>
        <pc:sldMkLst>
          <pc:docMk/>
          <pc:sldMk cId="334028445" sldId="265"/>
        </pc:sldMkLst>
        <pc:spChg chg="mod">
          <ac:chgData name="Moldir" userId="df42278df007c026" providerId="LiveId" clId="{76612266-980A-4E19-B69F-A25998E1736B}" dt="2022-11-19T09:26:44.519" v="35"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49034974"/>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323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19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02291894"/>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19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20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r>
              <a:rPr lang="kk-KZ" sz="1100" dirty="0">
                <a:latin typeface="Times New Roman" pitchFamily="18" charset="0"/>
                <a:cs typeface="Times New Roman" pitchFamily="18" charset="0"/>
              </a:rPr>
              <a:t>Бұлтты, күндіз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(жаңбыр, қар). Түнде және таңертең тұман, көктайғақ. Жел оңтүстік-шығыстан соғады, күші 5-10 м/с. Ауа температурасы түнде және күндіз 0-2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21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20</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21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қар.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оңтүстік-батыстан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20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21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17067</TotalTime>
  <Words>621</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3016</cp:revision>
  <cp:lastPrinted>2021-07-01T03:56:27Z</cp:lastPrinted>
  <dcterms:created xsi:type="dcterms:W3CDTF">2018-03-27T06:03:00Z</dcterms:created>
  <dcterms:modified xsi:type="dcterms:W3CDTF">2022-11-19T09:26:51Z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