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F6D84C-7917-47E9-BA19-5F29C20E5A38}" v="1" dt="2022-11-19T09:06:56.9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9F6D84C-7917-47E9-BA19-5F29C20E5A38}"/>
    <pc:docChg chg="modSld">
      <pc:chgData name="Moldir" userId="df42278df007c026" providerId="LiveId" clId="{29F6D84C-7917-47E9-BA19-5F29C20E5A38}" dt="2022-11-19T09:07:45.707" v="7"/>
      <pc:docMkLst>
        <pc:docMk/>
      </pc:docMkLst>
      <pc:sldChg chg="modSp mod">
        <pc:chgData name="Moldir" userId="df42278df007c026" providerId="LiveId" clId="{29F6D84C-7917-47E9-BA19-5F29C20E5A38}" dt="2022-11-19T09:07:28.463" v="6" actId="20577"/>
        <pc:sldMkLst>
          <pc:docMk/>
          <pc:sldMk cId="0" sldId="261"/>
        </pc:sldMkLst>
        <pc:spChg chg="mod">
          <ac:chgData name="Moldir" userId="df42278df007c026" providerId="LiveId" clId="{29F6D84C-7917-47E9-BA19-5F29C20E5A38}" dt="2022-11-19T09:07:24.316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29F6D84C-7917-47E9-BA19-5F29C20E5A38}" dt="2022-11-19T09:06:56.92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29F6D84C-7917-47E9-BA19-5F29C20E5A38}" dt="2022-11-19T09:07:28.463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29F6D84C-7917-47E9-BA19-5F29C20E5A38}" dt="2022-11-19T09:07:45.707" v="7"/>
        <pc:sldMkLst>
          <pc:docMk/>
          <pc:sldMk cId="334028445" sldId="265"/>
        </pc:sldMkLst>
        <pc:spChg chg="mod">
          <ac:chgData name="Moldir" userId="df42278df007c026" providerId="LiveId" clId="{29F6D84C-7917-47E9-BA19-5F29C20E5A38}" dt="2022-11-19T09:07:45.707" v="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896404762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по 21 ч. 20 ноября 2022 г.</a:t>
            </a:r>
          </a:p>
          <a:p>
            <a:pPr lvl="0"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 северо-восточный 5-10 м/с. Температура воздуха ночью 15-17, днем 11-13 мороза.</a:t>
            </a: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19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</a:t>
            </a:r>
            <a:r>
              <a:rPr lang="ru-RU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 Ветер юго-западный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15-17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46993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ноября, ночью 21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15866</TotalTime>
  <Words>601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2531</cp:revision>
  <cp:lastPrinted>2021-07-01T03:56:27Z</cp:lastPrinted>
  <dcterms:created xsi:type="dcterms:W3CDTF">2018-03-27T06:03:00Z</dcterms:created>
  <dcterms:modified xsi:type="dcterms:W3CDTF">2022-11-19T09:07:50Z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