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7281F6-246D-41BC-9843-AA971313374E}" v="1" dt="2022-11-19T09:23:35.6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E7281F6-246D-41BC-9843-AA971313374E}"/>
    <pc:docChg chg="modSld">
      <pc:chgData name="Moldir" userId="df42278df007c026" providerId="LiveId" clId="{BE7281F6-246D-41BC-9843-AA971313374E}" dt="2022-11-19T09:24:12.848" v="3"/>
      <pc:docMkLst>
        <pc:docMk/>
      </pc:docMkLst>
      <pc:sldChg chg="modSp mod">
        <pc:chgData name="Moldir" userId="df42278df007c026" providerId="LiveId" clId="{BE7281F6-246D-41BC-9843-AA971313374E}" dt="2022-11-19T09:23:40.948" v="2" actId="20577"/>
        <pc:sldMkLst>
          <pc:docMk/>
          <pc:sldMk cId="0" sldId="261"/>
        </pc:sldMkLst>
        <pc:spChg chg="mod">
          <ac:chgData name="Moldir" userId="df42278df007c026" providerId="LiveId" clId="{BE7281F6-246D-41BC-9843-AA971313374E}" dt="2022-11-19T09:23:40.948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BE7281F6-246D-41BC-9843-AA971313374E}" dt="2022-11-19T09:23:35.67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BE7281F6-246D-41BC-9843-AA971313374E}" dt="2022-11-19T09:24:12.848" v="3"/>
        <pc:sldMkLst>
          <pc:docMk/>
          <pc:sldMk cId="334028445" sldId="265"/>
        </pc:sldMkLst>
        <pc:spChg chg="mod">
          <ac:chgData name="Moldir" userId="df42278df007c026" providerId="LiveId" clId="{BE7281F6-246D-41BC-9843-AA971313374E}" dt="2022-11-19T09:24:12.848" v="3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095083644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№323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ноября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175916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12566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19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20 ноября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Снег.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юго-западный 3-8 м/с. Температура воздуха ночью 3-5°, днем 0-2 мороза.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 ноября по 09 ч. 21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северо-западный 2-7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18-20°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85573" y="199693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21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4041" y="4555479"/>
            <a:ext cx="4291013" cy="1679669"/>
            <a:chOff x="531521" y="4056097"/>
            <a:chExt cx="4291013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5" y="4262358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1910" y="608512"/>
            <a:ext cx="2275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19473</TotalTime>
  <Words>649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2639</cp:revision>
  <cp:lastPrinted>2021-10-18T15:52:53Z</cp:lastPrinted>
  <dcterms:created xsi:type="dcterms:W3CDTF">2018-03-27T06:03:00Z</dcterms:created>
  <dcterms:modified xsi:type="dcterms:W3CDTF">2022-11-19T09:24:15Z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