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57E792D1-E1CD-44DC-BC33-D9898DB4F897}"/>
    <pc:docChg chg="modSld">
      <pc:chgData name="Moldir" userId="df42278df007c026" providerId="LiveId" clId="{57E792D1-E1CD-44DC-BC33-D9898DB4F897}" dt="2022-11-19T09:05:33.713" v="26" actId="20577"/>
      <pc:docMkLst>
        <pc:docMk/>
      </pc:docMkLst>
      <pc:sldChg chg="modSp mod">
        <pc:chgData name="Moldir" userId="df42278df007c026" providerId="LiveId" clId="{57E792D1-E1CD-44DC-BC33-D9898DB4F897}" dt="2022-11-19T09:05:16.502" v="24" actId="20577"/>
        <pc:sldMkLst>
          <pc:docMk/>
          <pc:sldMk cId="0" sldId="261"/>
        </pc:sldMkLst>
        <pc:spChg chg="mod">
          <ac:chgData name="Moldir" userId="df42278df007c026" providerId="LiveId" clId="{57E792D1-E1CD-44DC-BC33-D9898DB4F897}" dt="2022-11-19T09:05:16.502" v="24" actId="20577"/>
          <ac:spMkLst>
            <pc:docMk/>
            <pc:sldMk cId="0" sldId="261"/>
            <ac:spMk id="14" creationId="{00000000-0000-0000-0000-000000000000}"/>
          </ac:spMkLst>
        </pc:spChg>
        <pc:graphicFrameChg chg="modGraphic">
          <ac:chgData name="Moldir" userId="df42278df007c026" providerId="LiveId" clId="{57E792D1-E1CD-44DC-BC33-D9898DB4F897}" dt="2022-11-19T09:04:36.635" v="22" actId="20577"/>
          <ac:graphicFrameMkLst>
            <pc:docMk/>
            <pc:sldMk cId="0" sldId="261"/>
            <ac:graphicFrameMk id="23" creationId="{94CC0974-E1E4-47F3-9A8B-49A879A3B96B}"/>
          </ac:graphicFrameMkLst>
        </pc:graphicFrameChg>
      </pc:sldChg>
      <pc:sldChg chg="modSp mod">
        <pc:chgData name="Moldir" userId="df42278df007c026" providerId="LiveId" clId="{57E792D1-E1CD-44DC-BC33-D9898DB4F897}" dt="2022-11-19T09:05:33.713" v="26" actId="20577"/>
        <pc:sldMkLst>
          <pc:docMk/>
          <pc:sldMk cId="334028445" sldId="265"/>
        </pc:sldMkLst>
        <pc:spChg chg="mod">
          <ac:chgData name="Moldir" userId="df42278df007c026" providerId="LiveId" clId="{57E792D1-E1CD-44DC-BC33-D9898DB4F897}" dt="2022-11-19T09:05:33.713" v="26"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572048"/>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323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231654"/>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20</a:t>
            </a:r>
            <a:r>
              <a:rPr lang="kk-KZ" sz="1200" b="1" dirty="0">
                <a:solidFill>
                  <a:srgbClr val="000000"/>
                </a:solidFill>
                <a:latin typeface="Times New Roman" panose="02020603050405020304" pitchFamily="18" charset="0"/>
                <a:cs typeface="Times New Roman" panose="02020603050405020304" pitchFamily="18" charset="0"/>
              </a:rPr>
              <a:t>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19 </a:t>
            </a:r>
            <a:r>
              <a:rPr lang="ru-RU" sz="1200" b="1" dirty="0" err="1">
                <a:solidFill>
                  <a:srgbClr val="000000"/>
                </a:solidFill>
                <a:latin typeface="Times New Roman" panose="02020603050405020304" pitchFamily="18" charset="0"/>
                <a:cs typeface="Times New Roman" panose="02020603050405020304" pitchFamily="18" charset="0"/>
              </a:rPr>
              <a:t>қарашаның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20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3-8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17-19, күндіз 11-13 аяз болады.</a:t>
            </a: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21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20 </a:t>
            </a:r>
            <a:r>
              <a:rPr lang="ru-RU" sz="1200" b="1" dirty="0" err="1">
                <a:solidFill>
                  <a:srgbClr val="000000"/>
                </a:solidFill>
                <a:latin typeface="Times New Roman" panose="02020603050405020304" pitchFamily="18" charset="0"/>
                <a:cs typeface="Times New Roman" panose="02020603050405020304" pitchFamily="18" charset="0"/>
              </a:rPr>
              <a:t>қарашаның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21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3-8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a:t>
            </a:r>
            <a:r>
              <a:rPr lang="kk-KZ" sz="1200">
                <a:solidFill>
                  <a:prstClr val="black"/>
                </a:solidFill>
                <a:latin typeface="Times New Roman" pitchFamily="18" charset="0"/>
                <a:cs typeface="Times New Roman" pitchFamily="18" charset="0"/>
              </a:rPr>
              <a:t>түнде 15-17 </a:t>
            </a:r>
            <a:r>
              <a:rPr lang="kk-KZ" sz="1200" dirty="0">
                <a:solidFill>
                  <a:prstClr val="black"/>
                </a:solidFill>
                <a:latin typeface="Times New Roman" pitchFamily="18" charset="0"/>
                <a:cs typeface="Times New Roman" pitchFamily="18" charset="0"/>
              </a:rPr>
              <a:t>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476817274"/>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19 </a:t>
            </a:r>
            <a:r>
              <a:rPr lang="ru-RU" altLang="ru-RU" sz="1200" b="1" dirty="0" err="1">
                <a:latin typeface="Times New Roman" panose="02020603050405020304" pitchFamily="18" charset="0"/>
                <a:cs typeface="Times New Roman" panose="02020603050405020304" pitchFamily="18" charset="0"/>
              </a:rPr>
              <a:t>қарашадағы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97786" y="4386751"/>
            <a:ext cx="4353962" cy="1780911"/>
            <a:chOff x="468573" y="3799939"/>
            <a:chExt cx="43539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68573" y="4077010"/>
              <a:ext cx="2263760"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13662</TotalTime>
  <Words>561</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2442</cp:revision>
  <cp:lastPrinted>2021-07-01T07:38:07Z</cp:lastPrinted>
  <dcterms:created xsi:type="dcterms:W3CDTF">2018-03-27T06:03:00Z</dcterms:created>
  <dcterms:modified xsi:type="dcterms:W3CDTF">2022-11-19T09:05:35Z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