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00774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76584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46256"/>
            <a:ext cx="4798916" cy="152349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19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19 ноября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снег, поземок. Ветер юго-западный 9-14 м/с. Температура воздуха ночью 13-15, днем 4-6 мороза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ноября до 09 ч. 20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нег, поземок. Ветер 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19 ноября , ночью 20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Кабдуалиева М. 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18012</TotalTime>
  <Words>616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2926</cp:revision>
  <cp:lastPrinted>2021-11-30T05:55:24Z</cp:lastPrinted>
  <dcterms:created xsi:type="dcterms:W3CDTF">2018-03-27T06:03:00Z</dcterms:created>
  <dcterms:modified xsi:type="dcterms:W3CDTF">2022-11-18T09:25:38Z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