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492656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небольшие осадки (дождь, снег). Ветер юго-западный 2-7 м/с. Температура воздуха ночью 2-4 мороза, днем 3-5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20 ноября2022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0-2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13821</TotalTime>
  <Words>544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2679</cp:revision>
  <cp:lastPrinted>2021-07-01T03:56:27Z</cp:lastPrinted>
  <dcterms:created xsi:type="dcterms:W3CDTF">2018-03-27T06:03:00Z</dcterms:created>
  <dcterms:modified xsi:type="dcterms:W3CDTF">2022-11-18T09:17:44Z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