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0588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18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осадки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(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преимущественно дождь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)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туман.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Ветер</a:t>
            </a:r>
            <a:r>
              <a:rPr lang="kk-KZ" sz="1200" b="1" dirty="0" smtClean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юго-западный 9-14, утром и днем порывы 15-20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3-5,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11-13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туман.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99635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14301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2799</cp:revision>
  <cp:lastPrinted>2022-11-16T06:41:59Z</cp:lastPrinted>
  <dcterms:created xsi:type="dcterms:W3CDTF">2018-03-27T06:03:00Z</dcterms:created>
  <dcterms:modified xsi:type="dcterms:W3CDTF">2022-11-18T09:18:42Z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