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882881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18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19 қарашаға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түнде және таңертең жаңбыр жауады</a:t>
            </a:r>
            <a:r>
              <a:rPr lang="uz-Cyrl-UZ" sz="1200" dirty="0" smtClean="0">
                <a:latin typeface="Times New Roman" pitchFamily="18" charset="0"/>
                <a:cs typeface="Times New Roman" pitchFamily="18" charset="0"/>
              </a:rPr>
              <a:t>. Түнде кей уақытта тұман түседі. Оңтүстік-батыстан </a:t>
            </a:r>
            <a:r>
              <a:rPr lang="kk-KZ" sz="1200" dirty="0" smtClean="0">
                <a:latin typeface="Times New Roman" pitchFamily="18" charset="0"/>
                <a:cs typeface="Times New Roman" pitchFamily="18" charset="0"/>
              </a:rPr>
              <a:t>жел соғады, күші 5-10 м/с. Ауа температурасы түнде 6-8, күндіз 11-13 градус жылы болады.</a:t>
            </a:r>
            <a:endParaRPr lang="ru-RU" sz="12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20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19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20 қарашаға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uz-Cyrl-UZ" sz="1200" dirty="0" smtClean="0">
                <a:latin typeface="Times New Roman" pitchFamily="18" charset="0"/>
                <a:cs typeface="Times New Roman" pitchFamily="18" charset="0"/>
              </a:rPr>
              <a:t>. Оңтүстік-батыстан </a:t>
            </a:r>
            <a:r>
              <a:rPr lang="kk-KZ" sz="1200" dirty="0" smtClean="0">
                <a:latin typeface="Times New Roman" pitchFamily="18" charset="0"/>
                <a:cs typeface="Times New Roman" pitchFamily="18" charset="0"/>
              </a:rPr>
              <a:t>жел соғады, күші 8-13 м/с.  Ауа температурасы 1-3 градус жылы болады</a:t>
            </a:r>
            <a:r>
              <a:rPr lang="kk-KZ"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416496" y="741538"/>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13321</TotalTime>
  <Words>588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2579</cp:revision>
  <cp:lastPrinted>2021-07-01T03:56:27Z</cp:lastPrinted>
  <dcterms:created xsi:type="dcterms:W3CDTF">2018-03-27T06:03:00Z</dcterms:created>
  <dcterms:modified xsi:type="dcterms:W3CDTF">2022-11-18T09:24:25Z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