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67" d="100"/>
          <a:sy n="67" d="100"/>
        </p:scale>
        <p:origin x="54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0917022"/>
              </p:ext>
            </p:extLst>
          </p:nvPr>
        </p:nvGraphicFramePr>
        <p:xfrm>
          <a:off x="307975" y="2501632"/>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482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№322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19, 2022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20 </a:t>
            </a:r>
            <a:r>
              <a:rPr lang="kk-KZ" sz="1100" dirty="0" smtClean="0">
                <a:solidFill>
                  <a:srgbClr val="000000"/>
                </a:solidFill>
                <a:latin typeface="Times New Roman" panose="02020603050405020304" pitchFamily="18" charset="0"/>
                <a:cs typeface="Times New Roman" panose="02020603050405020304" pitchFamily="18" charset="0"/>
              </a:rPr>
              <a:t>қарашаға </a:t>
            </a:r>
            <a:r>
              <a:rPr lang="ru-RU" sz="1100" dirty="0" err="1" smtClean="0">
                <a:solidFill>
                  <a:schemeClr val="tx1"/>
                </a:solidFill>
                <a:latin typeface="Times New Roman" panose="02020603050405020304" pitchFamily="18" charset="0"/>
                <a:cs typeface="Times New Roman" panose="02020603050405020304" pitchFamily="18" charset="0"/>
              </a:rPr>
              <a:t>қараған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77371254"/>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4077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19 қарашаға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18 </a:t>
            </a:r>
            <a:r>
              <a:rPr lang="kk-KZ" altLang="ru-RU" sz="1100" b="1" dirty="0" smtClean="0">
                <a:solidFill>
                  <a:prstClr val="black"/>
                </a:solidFill>
                <a:latin typeface="Times New Roman" panose="02020603050405020304" pitchFamily="18" charset="0"/>
                <a:cs typeface="Times New Roman" panose="02020603050405020304" pitchFamily="18" charset="0"/>
              </a:rPr>
              <a:t>қараша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19 </a:t>
            </a:r>
            <a:r>
              <a:rPr lang="ru-RU" altLang="ru-RU" sz="1100" b="1" dirty="0" err="1" smtClean="0">
                <a:solidFill>
                  <a:srgbClr val="000000"/>
                </a:solidFill>
                <a:latin typeface="Times New Roman" panose="02020603050405020304" pitchFamily="18" charset="0"/>
                <a:cs typeface="Times New Roman" panose="02020603050405020304" pitchFamily="18" charset="0"/>
              </a:rPr>
              <a:t>қараша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бұлтты, жауын-шашынсыз. </a:t>
            </a:r>
            <a:r>
              <a:rPr lang="kk-KZ" sz="1100" dirty="0" smtClean="0">
                <a:solidFill>
                  <a:prstClr val="black"/>
                </a:solidFill>
                <a:latin typeface="Times New Roman" pitchFamily="18" charset="0"/>
                <a:cs typeface="Times New Roman" pitchFamily="18" charset="0"/>
              </a:rPr>
              <a:t>Жел</a:t>
            </a:r>
            <a:r>
              <a:rPr lang="kk-KZ" sz="1100" dirty="0" smtClean="0">
                <a:solidFill>
                  <a:srgbClr val="000000"/>
                </a:solidFill>
                <a:latin typeface="Times New Roman" panose="02020603050405020304" pitchFamily="18" charset="0"/>
                <a:cs typeface="Times New Roman" panose="02020603050405020304" pitchFamily="18" charset="0"/>
                <a:sym typeface="+mn-ea"/>
              </a:rPr>
              <a:t> шығыстан, оңтүстік-шығыстан, күші 3-8 </a:t>
            </a:r>
            <a:r>
              <a:rPr lang="kk-KZ" sz="1100" dirty="0" smtClean="0">
                <a:solidFill>
                  <a:prstClr val="black"/>
                </a:solidFill>
                <a:latin typeface="Times New Roman" pitchFamily="18" charset="0"/>
                <a:cs typeface="Times New Roman" pitchFamily="18" charset="0"/>
              </a:rPr>
              <a:t>м/с. Ауа температурасы түнде 3-5, күндіз 11-13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20 қарашаға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19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20 </a:t>
            </a:r>
            <a:r>
              <a:rPr lang="kk-KZ" sz="1100" b="1" dirty="0" smtClean="0">
                <a:solidFill>
                  <a:srgbClr val="000000"/>
                </a:solidFill>
                <a:latin typeface="Times New Roman" panose="02020603050405020304" pitchFamily="18" charset="0"/>
                <a:cs typeface="Times New Roman" panose="02020603050405020304" pitchFamily="18" charset="0"/>
              </a:rPr>
              <a:t>қараша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Аздаған </a:t>
            </a:r>
            <a:r>
              <a:rPr lang="kk-KZ" sz="1100" dirty="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шығыстан</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3-8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a:solidFill>
                  <a:prstClr val="black"/>
                </a:solidFill>
                <a:latin typeface="Times New Roman" pitchFamily="18" charset="0"/>
                <a:cs typeface="Times New Roman" pitchFamily="18" charset="0"/>
              </a:rPr>
              <a:t> </a:t>
            </a:r>
            <a:r>
              <a:rPr lang="ru-RU" sz="1100" smtClean="0">
                <a:solidFill>
                  <a:prstClr val="black"/>
                </a:solidFill>
                <a:latin typeface="Times New Roman" pitchFamily="18" charset="0"/>
                <a:cs typeface="Times New Roman" pitchFamily="18" charset="0"/>
              </a:rPr>
              <a:t>4-6</a:t>
            </a:r>
            <a:r>
              <a:rPr lang="kk-KZ" sz="110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43441" y="4386751"/>
            <a:ext cx="4514262" cy="1780911"/>
            <a:chOff x="308273" y="3799939"/>
            <a:chExt cx="451426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08273" y="4077010"/>
              <a:ext cx="2584362"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Астана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18711</TotalTime>
  <Words>587</Words>
  <Application>Microsoft Office PowerPoint</Application>
  <PresentationFormat>Лист A4 (210x297 мм)</PresentationFormat>
  <Paragraphs>105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2509</cp:revision>
  <cp:lastPrinted>2021-07-01T07:38:07Z</cp:lastPrinted>
  <dcterms:created xsi:type="dcterms:W3CDTF">2018-03-27T06:03:00Z</dcterms:created>
  <dcterms:modified xsi:type="dcterms:W3CDTF">2022-11-18T09:16:40Z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