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0023772"/>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18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19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Түнде және таңертен жауын-шашын </a:t>
            </a:r>
            <a:r>
              <a:rPr lang="ru-RU" sz="1200" dirty="0" smtClean="0">
                <a:solidFill>
                  <a:srgbClr val="000000"/>
                </a:solidFill>
                <a:latin typeface="Times New Roman"/>
                <a:ea typeface="SimSun"/>
              </a:rPr>
              <a:t>(</a:t>
            </a:r>
            <a:r>
              <a:rPr lang="kk-KZ" sz="1200" dirty="0" smtClean="0">
                <a:solidFill>
                  <a:srgbClr val="000000"/>
                </a:solidFill>
                <a:latin typeface="Times New Roman"/>
                <a:ea typeface="SimSun"/>
              </a:rPr>
              <a:t>көбінесе жаңбыр</a:t>
            </a:r>
            <a:r>
              <a:rPr lang="ru-RU" sz="1200" dirty="0" smtClean="0">
                <a:solidFill>
                  <a:srgbClr val="000000"/>
                </a:solidFill>
                <a:latin typeface="Times New Roman"/>
                <a:ea typeface="SimSun"/>
              </a:rPr>
              <a:t>)</a:t>
            </a:r>
            <a:r>
              <a:rPr lang="kk-KZ" sz="1200" dirty="0">
                <a:solidFill>
                  <a:srgbClr val="000000"/>
                </a:solidFill>
                <a:latin typeface="Times New Roman"/>
                <a:ea typeface="SimSun"/>
              </a:rPr>
              <a:t>, </a:t>
            </a:r>
            <a:r>
              <a:rPr lang="kk-KZ" sz="1200" dirty="0" smtClean="0">
                <a:solidFill>
                  <a:prstClr val="black"/>
                </a:solidFill>
                <a:latin typeface="Times New Roman" pitchFamily="18" charset="0"/>
                <a:cs typeface="Times New Roman" pitchFamily="18" charset="0"/>
              </a:rPr>
              <a:t>тұман.</a:t>
            </a:r>
            <a:r>
              <a:rPr lang="kk-KZ" sz="1200" dirty="0" smtClean="0">
                <a:solidFill>
                  <a:prstClr val="black"/>
                </a:solidFill>
                <a:latin typeface="Times New Roman" pitchFamily="18" charset="0"/>
                <a:ea typeface="Times New Roman"/>
                <a:cs typeface="Times New Roman" pitchFamily="18" charset="0"/>
              </a:rPr>
              <a:t> Оңтүстік-батыстан </a:t>
            </a:r>
            <a:r>
              <a:rPr lang="kk-KZ" sz="1200" dirty="0" smtClean="0">
                <a:solidFill>
                  <a:prstClr val="black"/>
                </a:solidFill>
                <a:latin typeface="Times New Roman"/>
                <a:ea typeface="Calibri"/>
              </a:rPr>
              <a:t>жел </a:t>
            </a:r>
            <a:r>
              <a:rPr lang="kk-KZ" sz="1200" dirty="0">
                <a:solidFill>
                  <a:prstClr val="black"/>
                </a:solidFill>
                <a:latin typeface="Times New Roman"/>
                <a:ea typeface="Calibri"/>
              </a:rPr>
              <a:t>соғады</a:t>
            </a:r>
            <a:r>
              <a:rPr lang="kk-KZ" sz="1200" dirty="0" smtClean="0">
                <a:solidFill>
                  <a:prstClr val="black"/>
                </a:solidFill>
                <a:latin typeface="Times New Roman"/>
                <a:ea typeface="Calibri"/>
              </a:rPr>
              <a:t>, күші </a:t>
            </a:r>
            <a:r>
              <a:rPr lang="kk-KZ" sz="1200" dirty="0" smtClean="0">
                <a:solidFill>
                  <a:prstClr val="black"/>
                </a:solidFill>
                <a:latin typeface="Times New Roman" pitchFamily="18" charset="0"/>
                <a:cs typeface="Times New Roman" pitchFamily="18" charset="0"/>
              </a:rPr>
              <a:t>9-14, таңертен және күндіз екпіні 15-20 м/с.</a:t>
            </a:r>
            <a:r>
              <a:rPr lang="kk-KZ" sz="1200" dirty="0" smtClean="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11-13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smtClean="0">
                <a:solidFill>
                  <a:prstClr val="black"/>
                </a:solidFill>
                <a:latin typeface="Times New Roman" pitchFamily="18" charset="0"/>
                <a:cs typeface="Times New Roman" pitchFamily="18" charset="0"/>
              </a:rPr>
              <a:t>Жауын-шашынсыз, тұман.</a:t>
            </a:r>
            <a:r>
              <a:rPr lang="kk-KZ" sz="120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Times New Roman"/>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a:ea typeface="Calibri"/>
              </a:rPr>
              <a:t>жел соғады,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1-3 градус жылы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14265</TotalTime>
  <Words>577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2781</cp:revision>
  <cp:lastPrinted>2022-11-17T06:42:47Z</cp:lastPrinted>
  <dcterms:created xsi:type="dcterms:W3CDTF">2018-03-27T06:03:00Z</dcterms:created>
  <dcterms:modified xsi:type="dcterms:W3CDTF">2022-11-18T09:19:00Z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