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4" d="100"/>
          <a:sy n="64" d="100"/>
        </p:scale>
        <p:origin x="39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7589017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431702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ноября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ноября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19 ноября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с переходом на юго-восточный 3-8 м/с. Температура воздуха ночью 11-13°, днем 2-4° 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южный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5573" y="199693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7" y="32298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4041" y="4555479"/>
            <a:ext cx="4291013" cy="1679669"/>
            <a:chOff x="531521" y="4056097"/>
            <a:chExt cx="4291013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5" y="4262358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1910" y="608512"/>
            <a:ext cx="22752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19403</TotalTime>
  <Words>626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2638</cp:revision>
  <cp:lastPrinted>2021-10-18T15:52:53Z</cp:lastPrinted>
  <dcterms:created xsi:type="dcterms:W3CDTF">2018-03-27T06:03:00Z</dcterms:created>
  <dcterms:modified xsi:type="dcterms:W3CDTF">2022-11-18T09:21:52Z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