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0" d="100"/>
          <a:sy n="80" d="100"/>
        </p:scale>
        <p:origin x="318"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62111170"/>
              </p:ext>
            </p:extLst>
          </p:nvPr>
        </p:nvGraphicFramePr>
        <p:xfrm>
          <a:off x="307975" y="282399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37125" y="53738"/>
            <a:ext cx="4840288" cy="323165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19</a:t>
            </a:r>
            <a:r>
              <a:rPr lang="kk-KZ" sz="1200" b="1" dirty="0">
                <a:solidFill>
                  <a:srgbClr val="000000"/>
                </a:solidFill>
                <a:latin typeface="Times New Roman" panose="02020603050405020304" pitchFamily="18" charset="0"/>
                <a:cs typeface="Times New Roman" panose="02020603050405020304" pitchFamily="18" charset="0"/>
              </a:rPr>
              <a:t>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18 </a:t>
            </a:r>
            <a:r>
              <a:rPr lang="ru-RU" sz="1200" b="1" dirty="0" err="1">
                <a:solidFill>
                  <a:srgbClr val="000000"/>
                </a:solidFill>
                <a:latin typeface="Times New Roman" panose="02020603050405020304" pitchFamily="18" charset="0"/>
                <a:cs typeface="Times New Roman" panose="02020603050405020304" pitchFamily="18" charset="0"/>
              </a:rPr>
              <a:t>қарашаның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ru-RU" sz="1200" b="1" dirty="0" err="1">
                <a:solidFill>
                  <a:srgbClr val="000000"/>
                </a:solidFill>
                <a:latin typeface="Times New Roman" panose="02020603050405020304" pitchFamily="18" charset="0"/>
                <a:cs typeface="Times New Roman" panose="02020603050405020304" pitchFamily="18" charset="0"/>
              </a:rPr>
              <a:t>қарашаны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a:t>
            </a:r>
            <a:r>
              <a:rPr lang="kk-KZ" sz="1200">
                <a:solidFill>
                  <a:prstClr val="black"/>
                </a:solidFill>
                <a:latin typeface="Times New Roman" pitchFamily="18" charset="0"/>
                <a:cs typeface="Times New Roman" pitchFamily="18" charset="0"/>
              </a:rPr>
              <a:t>, кей уақыттарда қар </a:t>
            </a:r>
            <a:r>
              <a:rPr lang="kk-KZ" sz="1200" dirty="0">
                <a:solidFill>
                  <a:prstClr val="black"/>
                </a:solidFill>
                <a:latin typeface="Times New Roman" pitchFamily="18" charset="0"/>
                <a:cs typeface="Times New Roman" pitchFamily="18" charset="0"/>
              </a:rPr>
              <a:t>жауады. Жел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11-13, күндіз 3-5 аяз болады.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20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19 </a:t>
            </a:r>
            <a:r>
              <a:rPr lang="ru-RU" sz="1200" b="1" dirty="0" err="1">
                <a:solidFill>
                  <a:srgbClr val="000000"/>
                </a:solidFill>
                <a:latin typeface="Times New Roman" panose="02020603050405020304" pitchFamily="18" charset="0"/>
                <a:cs typeface="Times New Roman" panose="02020603050405020304" pitchFamily="18" charset="0"/>
              </a:rPr>
              <a:t>қарашаның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ru-RU" sz="1200" b="1" dirty="0" err="1">
                <a:solidFill>
                  <a:srgbClr val="000000"/>
                </a:solidFill>
                <a:latin typeface="Times New Roman" panose="02020603050405020304" pitchFamily="18" charset="0"/>
                <a:cs typeface="Times New Roman" panose="02020603050405020304" pitchFamily="18" charset="0"/>
              </a:rPr>
              <a:t>қарашаны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1-6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18-20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4709637"/>
              </p:ext>
            </p:extLst>
          </p:nvPr>
        </p:nvGraphicFramePr>
        <p:xfrm>
          <a:off x="4983528" y="4414660"/>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 xmlns:a16="http://schemas.microsoft.com/office/drawing/2014/main" val="3583770891"/>
                    </a:ext>
                  </a:extLst>
                </a:gridCol>
                <a:gridCol w="1509606">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63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7763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қарашадағы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4983529" y="2911904"/>
            <a:ext cx="4721762"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97786" y="4386751"/>
            <a:ext cx="4353962" cy="1780911"/>
            <a:chOff x="468573" y="3799939"/>
            <a:chExt cx="43539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68573" y="4077010"/>
              <a:ext cx="2263760"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Кабдуалиева М. 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13663</TotalTime>
  <Words>532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Кенесова Гульзат</cp:lastModifiedBy>
  <cp:revision>2443</cp:revision>
  <cp:lastPrinted>2021-07-01T07:38:07Z</cp:lastPrinted>
  <dcterms:created xsi:type="dcterms:W3CDTF">2018-03-27T06:03:00Z</dcterms:created>
  <dcterms:modified xsi:type="dcterms:W3CDTF">2022-11-18T09:16:18Z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