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461574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3-8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3-5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0 градус </a:t>
            </a:r>
            <a:r>
              <a:rPr lang="ru-RU" sz="1100" dirty="0" err="1" smtClean="0">
                <a:latin typeface="Times New Roman" pitchFamily="18" charset="0"/>
                <a:cs typeface="Times New Roman" pitchFamily="18" charset="0"/>
              </a:rPr>
              <a:t>шамасында</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19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7788101"/>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14576" y="279523"/>
            <a:ext cx="4485599" cy="2308324"/>
          </a:xfrm>
          <a:prstGeom prst="rect">
            <a:avLst/>
          </a:prstGeom>
        </p:spPr>
        <p:txBody>
          <a:bodyPr wrap="square">
            <a:spAutoFit/>
          </a:bodyPr>
          <a:lstStyle/>
          <a:p>
            <a:pPr algn="just"/>
            <a:r>
              <a:rPr lang="ru-RU" altLang="ru-RU" sz="12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14964</TotalTime>
  <Words>538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2556</cp:revision>
  <cp:lastPrinted>2021-07-01T07:38:07Z</cp:lastPrinted>
  <dcterms:created xsi:type="dcterms:W3CDTF">2018-03-27T06:03:00Z</dcterms:created>
  <dcterms:modified xsi:type="dcterms:W3CDTF">2022-11-18T09:29:47Z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