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8980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юго-восточный 5-10 м/с. Температура воздуха ночью 12-14, 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3215" y="301239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618" y="244882"/>
            <a:ext cx="454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15060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2512</cp:revision>
  <cp:lastPrinted>2021-07-01T03:56:27Z</cp:lastPrinted>
  <dcterms:created xsi:type="dcterms:W3CDTF">2018-03-27T06:03:00Z</dcterms:created>
  <dcterms:modified xsi:type="dcterms:W3CDTF">2022-11-18T09:33:51Z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