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DEC5B-E766-4DE9-AB77-390EDCFAF13B}" v="1" dt="2022-11-13T10:13:38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гололед. Ветер юго-восточный с переходом на юго-западный 7-12 м/с. Температура воздуха ночью 2-4 мороза, днем 1-3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снег), гололед, туман. Ветер юго-западный с переходом на юго-восточный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42210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13954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2557</cp:revision>
  <cp:lastPrinted>2021-02-03T11:37:00Z</cp:lastPrinted>
  <dcterms:created xsi:type="dcterms:W3CDTF">2018-03-27T06:03:00Z</dcterms:created>
  <dcterms:modified xsi:type="dcterms:W3CDTF">2022-11-18T09:18:03Z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