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96252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нег. Ветер юго-западный 9-14 м/с. Температура воздуха ночью 9-11, днем 3-5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 Ветер 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14395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ноября, ночью 20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Кабдуалиева М. 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15866</TotalTime>
  <Words>570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2531</cp:revision>
  <cp:lastPrinted>2021-07-01T03:56:27Z</cp:lastPrinted>
  <dcterms:created xsi:type="dcterms:W3CDTF">2018-03-27T06:03:00Z</dcterms:created>
  <dcterms:modified xsi:type="dcterms:W3CDTF">2022-11-18T09:19:17Z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