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5606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19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18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smtClean="0">
                <a:latin typeface="Times New Roman" pitchFamily="18" charset="0"/>
                <a:cs typeface="Times New Roman" pitchFamily="18" charset="0"/>
              </a:rPr>
              <a:t>Бұлтты, түнде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 Түнде және таңертең тұман, көктайғақ. Жел оңтүстік-шығыстан солтүстік-батысқа ауысып соғады, күші 9-14, екпіні 18 м/с. Ауа температурасы түнде 0-2, күндіз 2-4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3</a:t>
            </a:r>
            <a:r>
              <a:rPr lang="ru-RU" sz="1100" dirty="0" smtClean="0">
                <a:latin typeface="Times New Roman" pitchFamily="18" charset="0"/>
                <a:cs typeface="Times New Roman" pitchFamily="18" charset="0"/>
              </a:rPr>
              <a:t>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17061</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3013</cp:revision>
  <cp:lastPrinted>2021-07-01T03:56:27Z</cp:lastPrinted>
  <dcterms:created xsi:type="dcterms:W3CDTF">2018-03-27T06:03:00Z</dcterms:created>
  <dcterms:modified xsi:type="dcterms:W3CDTF">2022-11-18T09:23:10Z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