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31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19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оңтүстік-батыстан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батыстан 3-8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19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инженер Тастаева С.</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18.1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smtClean="0">
                <a:latin typeface="Times New Roman" panose="02020603050405020304" pitchFamily="18" charset="0"/>
                <a:ea typeface="Times New Roman" panose="02020603050405020304" pitchFamily="18" charset="0"/>
              </a:rPr>
              <a:t>11:36 </a:t>
            </a:r>
            <a:r>
              <a:rPr lang="ru-RU" sz="120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14278</TotalTime>
  <Words>583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2523</cp:revision>
  <cp:lastPrinted>2021-07-01T07:38:07Z</cp:lastPrinted>
  <dcterms:created xsi:type="dcterms:W3CDTF">2018-03-27T06:03:00Z</dcterms:created>
  <dcterms:modified xsi:type="dcterms:W3CDTF">2022-11-18T09:23:16Z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