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4" d="100"/>
          <a:sy n="64" d="100"/>
        </p:scale>
        <p:origin x="39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4481339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№322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543800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ноября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 ноября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18 ноября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0077115"/>
              </p:ext>
            </p:extLst>
          </p:nvPr>
        </p:nvGraphicFramePr>
        <p:xfrm>
          <a:off x="5003459" y="4467426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ноября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ноября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19 ноября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ночью осадки (дождь, снег). Ночью и утром туман, гололед. Ветер юго-восточный с переходом на северо-западный 9-14 м/с. Температура воздуха ночью 0-2, днем 2-4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lvl="0" indent="144000" algn="just"/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20 ноября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19 ноября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20 ноября</a:t>
            </a:r>
          </a:p>
          <a:p>
            <a:pPr lvl="0" indent="144000" algn="just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3 мороза-2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340782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404762"/>
            <a:ext cx="4291013" cy="1744847"/>
            <a:chOff x="531521" y="3984610"/>
            <a:chExt cx="4291013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230642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17483</TotalTime>
  <Words>608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2861</cp:revision>
  <cp:lastPrinted>2021-07-01T03:56:27Z</cp:lastPrinted>
  <dcterms:created xsi:type="dcterms:W3CDTF">2018-03-27T06:03:00Z</dcterms:created>
  <dcterms:modified xsi:type="dcterms:W3CDTF">2022-11-18T09:22:50Z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