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98691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12-14,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38750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165911" y="353346"/>
            <a:ext cx="4642512" cy="646331"/>
          </a:xfrm>
          <a:prstGeom prst="rect">
            <a:avLst/>
          </a:prstGeom>
        </p:spPr>
        <p:txBody>
          <a:bodyPr wrap="square">
            <a:spAutoFit/>
          </a:bodyPr>
          <a:lstStyle/>
          <a:p>
            <a:pPr algn="ctr"/>
            <a:r>
              <a:rPr lang="ru-RU" sz="1200" b="1" dirty="0" err="1">
                <a:solidFill>
                  <a:srgbClr val="000000"/>
                </a:solidFill>
                <a:latin typeface="Times New Roman" pitchFamily="18" charset="0"/>
                <a:cs typeface="Times New Roman" pitchFamily="18" charset="0"/>
                <a:sym typeface="+mn-ea"/>
              </a:rPr>
              <a:t>ҚМЖ</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КЕЗІНДЕ</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ХАЛЫҚҚА</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АРНАЛҒАН</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ҰСЫНЫСТАР</a:t>
            </a:r>
            <a:endParaRPr lang="ru-RU" sz="1200" b="1" dirty="0">
              <a:solidFill>
                <a:srgbClr val="000000"/>
              </a:solidFill>
              <a:latin typeface="Times New Roman" pitchFamily="18" charset="0"/>
              <a:cs typeface="Times New Roman" pitchFamily="18" charset="0"/>
              <a:sym typeface="+mn-ea"/>
            </a:endParaRPr>
          </a:p>
          <a:p>
            <a:r>
              <a:rPr lang="kk-KZ" sz="1200" dirty="0">
                <a:latin typeface="Times New Roman" panose="02020603050405020304" pitchFamily="18" charset="0"/>
                <a:cs typeface="Times New Roman" panose="02020603050405020304" pitchFamily="18" charset="0"/>
              </a:rPr>
              <a:t>Ұсыныстар жоқ</a:t>
            </a:r>
            <a:endParaRPr lang="ru-RU" sz="1200" dirty="0">
              <a:latin typeface="Times New Roman" panose="02020603050405020304" pitchFamily="18" charset="0"/>
              <a:cs typeface="Times New Roman" panose="02020603050405020304" pitchFamily="18" charset="0"/>
            </a:endParaRPr>
          </a:p>
          <a:p>
            <a:pPr algn="ctr"/>
            <a:endParaRPr lang="ru-RU" sz="12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15071</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2558</cp:revision>
  <cp:lastPrinted>2021-07-01T07:38:07Z</cp:lastPrinted>
  <dcterms:created xsi:type="dcterms:W3CDTF">2018-03-27T06:03:00Z</dcterms:created>
  <dcterms:modified xsi:type="dcterms:W3CDTF">2022-11-18T09:33:54Z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