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4" d="100"/>
          <a:sy n="64" d="100"/>
        </p:scale>
        <p:origin x="39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322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18 </a:t>
            </a:r>
            <a:r>
              <a:rPr lang="kk-KZ" sz="1200" b="1" dirty="0" smtClean="0">
                <a:latin typeface="Times New Roman" pitchFamily="18" charset="0"/>
                <a:cs typeface="Times New Roman" pitchFamily="18" charset="0"/>
              </a:rPr>
              <a:t>қараша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174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1908215"/>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19 қарашаға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18</a:t>
            </a:r>
            <a:r>
              <a:rPr lang="kk-KZ" sz="1100" b="1" dirty="0" smtClean="0">
                <a:latin typeface="Times New Roman" pitchFamily="18" charset="0"/>
                <a:cs typeface="Times New Roman" pitchFamily="18" charset="0"/>
              </a:rPr>
              <a:t> қараша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19 </a:t>
            </a:r>
            <a:r>
              <a:rPr lang="kk-KZ" sz="1100" b="1" dirty="0" smtClean="0">
                <a:latin typeface="Times New Roman" pitchFamily="18" charset="0"/>
                <a:cs typeface="Times New Roman" pitchFamily="18" charset="0"/>
              </a:rPr>
              <a:t>қараша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күндіз аздаған жауын-шашын (жаңбыр, қар). Оңтүстік-батыстан жел соғады, күші 3-8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түнде </a:t>
            </a:r>
            <a:r>
              <a:rPr lang="ru-RU" sz="1200" dirty="0" smtClean="0">
                <a:latin typeface="Times New Roman" pitchFamily="18" charset="0"/>
                <a:ea typeface="Times New Roman KZ" pitchFamily="18" charset="0"/>
                <a:cs typeface="Times New Roman" pitchFamily="18" charset="0"/>
                <a:sym typeface="+mn-ea"/>
              </a:rPr>
              <a:t>6-8 </a:t>
            </a:r>
            <a:r>
              <a:rPr lang="kk-KZ" sz="1200" dirty="0" smtClean="0">
                <a:latin typeface="Times New Roman" pitchFamily="18" charset="0"/>
                <a:cs typeface="Times New Roman" pitchFamily="18" charset="0"/>
              </a:rPr>
              <a:t>градус аяз, күндіз 2-4 градус жылы.</a:t>
            </a:r>
          </a:p>
          <a:p>
            <a:r>
              <a:rPr lang="kk-KZ" altLang="ru-RU" sz="1200" b="1" dirty="0" smtClean="0">
                <a:latin typeface="Times New Roman" pitchFamily="18" charset="0"/>
                <a:ea typeface="Times New Roman KZ" pitchFamily="18" charset="0"/>
                <a:cs typeface="Times New Roman" pitchFamily="18" charset="0"/>
              </a:rPr>
              <a:t>                                                20</a:t>
            </a:r>
            <a:r>
              <a:rPr lang="kk-KZ" sz="1200" b="1" dirty="0" smtClean="0">
                <a:latin typeface="Times New Roman KZ" pitchFamily="18" charset="0"/>
                <a:ea typeface="Times New Roman KZ" pitchFamily="18" charset="0"/>
              </a:rPr>
              <a:t> қарашаға</a:t>
            </a:r>
            <a:endParaRPr lang="kk-KZ" sz="1200" b="1" dirty="0" smtClean="0">
              <a:latin typeface="Times New Roman KZ" pitchFamily="18" charset="0"/>
              <a:ea typeface="Times New Roman KZ" pitchFamily="18" charset="0"/>
              <a:cs typeface="Times New Roman" pitchFamily="18" charset="0"/>
            </a:endParaRP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19 </a:t>
            </a:r>
            <a:r>
              <a:rPr lang="kk-KZ" sz="1100" b="1" dirty="0" smtClean="0">
                <a:latin typeface="Times New Roman" pitchFamily="18" charset="0"/>
                <a:cs typeface="Times New Roman" pitchFamily="18" charset="0"/>
              </a:rPr>
              <a:t>қараша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KZ" pitchFamily="18" charset="0"/>
                <a:ea typeface="Times New Roman KZ" pitchFamily="18" charset="0"/>
                <a:cs typeface="Times New Roman" pitchFamily="18" charset="0"/>
              </a:rPr>
              <a:t>20</a:t>
            </a:r>
            <a:r>
              <a:rPr lang="kk-KZ" sz="1100" b="1" dirty="0" smtClean="0">
                <a:latin typeface="Times New Roman KZ" pitchFamily="18" charset="0"/>
                <a:ea typeface="Times New Roman KZ" pitchFamily="18" charset="0"/>
              </a:rPr>
              <a:t> қараша</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Бұлтты, жауын-шашын (жаңбыр, қар). Оңтүстік-батыстан жел соғады, күші 3-8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0-2 градус </a:t>
            </a:r>
            <a:r>
              <a:rPr lang="ru-RU" sz="1200" dirty="0" err="1" smtClean="0">
                <a:latin typeface="Times New Roman" pitchFamily="18" charset="0"/>
                <a:ea typeface="Times New Roman KZ" pitchFamily="18" charset="0"/>
                <a:cs typeface="Times New Roman" pitchFamily="18" charset="0"/>
                <a:sym typeface="+mn-ea"/>
              </a:rPr>
              <a:t>жылы</a:t>
            </a:r>
            <a:r>
              <a:rPr lang="kk-KZ" sz="1200" dirty="0" smtClean="0">
                <a:latin typeface="Times New Roman" pitchFamily="18" charset="0"/>
                <a:ea typeface="Times New Roman KZ" pitchFamily="18" charset="0"/>
                <a:cs typeface="Times New Roman" pitchFamily="18" charset="0"/>
                <a:sym typeface="+mn-ea"/>
              </a:rPr>
              <a:t>.</a:t>
            </a:r>
            <a:r>
              <a:rPr lang="kk-KZ" sz="1200" dirty="0" smtClean="0"/>
              <a:t> </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19</a:t>
            </a:r>
            <a:r>
              <a:rPr lang="kk-KZ" altLang="ru-RU" sz="1200"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қараша</a:t>
            </a:r>
            <a:r>
              <a:rPr lang="ru-RU" sz="1200" dirty="0" smtClean="0">
                <a:solidFill>
                  <a:schemeClr val="tx1"/>
                </a:solidFill>
                <a:latin typeface="Times New Roman" panose="02020603050405020304" pitchFamily="18" charset="0"/>
                <a:cs typeface="Times New Roman" panose="02020603050405020304" pitchFamily="18" charset="0"/>
              </a:rPr>
              <a:t>, 20 </a:t>
            </a:r>
            <a:r>
              <a:rPr lang="kk-KZ" sz="1200" dirty="0" smtClean="0">
                <a:solidFill>
                  <a:schemeClr val="tx1"/>
                </a:solidFill>
                <a:latin typeface="Times New Roman" pitchFamily="18" charset="0"/>
                <a:cs typeface="Times New Roman" pitchFamily="18" charset="0"/>
              </a:rPr>
              <a:t>қараша</a:t>
            </a:r>
            <a:r>
              <a:rPr lang="kk-KZ" sz="1200" dirty="0" smtClean="0">
                <a:solidFill>
                  <a:schemeClr val="tx1"/>
                </a:solidFill>
                <a:latin typeface="Times New Roman" pitchFamily="18" charset="0"/>
                <a:ea typeface="Times New Roman KZ" pitchFamily="18" charset="0"/>
                <a:cs typeface="Times New Roman"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smtClean="0">
                <a:solidFill>
                  <a:srgbClr val="000000"/>
                </a:solidFill>
                <a:latin typeface="Times New Roman" panose="02020603050405020304" pitchFamily="18" charset="0"/>
                <a:cs typeface="Times New Roman" panose="02020603050405020304" pitchFamily="18" charset="0"/>
              </a:rPr>
              <a:t>Қабдуалиева М.С.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13759</TotalTime>
  <Words>558</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Аяулым Кадылбекова</cp:lastModifiedBy>
  <cp:revision>2720</cp:revision>
  <cp:lastPrinted>2021-07-01T03:56:27Z</cp:lastPrinted>
  <dcterms:created xsi:type="dcterms:W3CDTF">2018-03-27T06:03:00Z</dcterms:created>
  <dcterms:modified xsi:type="dcterms:W3CDTF">2022-11-18T09:17:40Z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