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4" d="100"/>
          <a:sy n="64" d="100"/>
        </p:scale>
        <p:origin x="39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16877960"/>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71677501"/>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97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қарашаға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18 </a:t>
            </a:r>
            <a:r>
              <a:rPr lang="ru-RU" altLang="ru-RU" sz="1200" b="1" dirty="0" err="1" smtClean="0">
                <a:solidFill>
                  <a:prstClr val="black"/>
                </a:solidFill>
                <a:latin typeface="Times New Roman" panose="02020603050405020304" pitchFamily="18" charset="0"/>
                <a:cs typeface="Times New Roman" panose="02020603050405020304" pitchFamily="18" charset="0"/>
              </a:rPr>
              <a:t>қарашаны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19 </a:t>
            </a:r>
            <a:r>
              <a:rPr lang="ru-RU" altLang="ru-RU" sz="1200" b="1" dirty="0" err="1" smtClean="0">
                <a:solidFill>
                  <a:prstClr val="black"/>
                </a:solidFill>
                <a:latin typeface="Times New Roman" panose="02020603050405020304" pitchFamily="18" charset="0"/>
                <a:cs typeface="Times New Roman" panose="02020603050405020304" pitchFamily="18" charset="0"/>
              </a:rPr>
              <a:t>қарашаның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С</a:t>
            </a:r>
            <a:r>
              <a:rPr lang="kk-KZ" sz="1200" dirty="0" smtClean="0">
                <a:latin typeface="Times New Roman" panose="02020603050405020304" pitchFamily="18" charset="0"/>
                <a:cs typeface="Times New Roman" panose="02020603050405020304" pitchFamily="18" charset="0"/>
              </a:rPr>
              <a:t>олтүстік-шығыстан соғатын жел оңтүстік-шығысқа ауысады 3-8 м/с. </a:t>
            </a:r>
            <a:r>
              <a:rPr lang="kk-KZ" sz="1200" dirty="0" smtClean="0">
                <a:solidFill>
                  <a:prstClr val="black"/>
                </a:solidFill>
                <a:latin typeface="Times New Roman" pitchFamily="18" charset="0"/>
                <a:cs typeface="Times New Roman" pitchFamily="18" charset="0"/>
              </a:rPr>
              <a:t>Ауа температурасы түнде 11-13°, күндіз 2-4°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20 қарашаға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19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20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Қар. Жел оңтүстіктен 5-10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8-10°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5058832" y="218426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smtClean="0">
                <a:solidFill>
                  <a:prstClr val="black"/>
                </a:solidFill>
                <a:latin typeface="Times New Roman" panose="02020603050405020304" pitchFamily="18" charset="0"/>
                <a:cs typeface="Times New Roman" panose="02020603050405020304" pitchFamily="18" charset="0"/>
              </a:rPr>
              <a:t>қарашадан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smtClean="0">
                <a:solidFill>
                  <a:prstClr val="black"/>
                </a:solidFill>
                <a:latin typeface="Times New Roman" panose="02020603050405020304" pitchFamily="18" charset="0"/>
                <a:cs typeface="Times New Roman" panose="02020603050405020304" pitchFamily="18" charset="0"/>
              </a:rPr>
              <a:t>қарашаға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52478" y="32696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26729" y="4348979"/>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18711</TotalTime>
  <Words>584</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2642</cp:revision>
  <cp:lastPrinted>2021-07-01T03:56:27Z</cp:lastPrinted>
  <dcterms:created xsi:type="dcterms:W3CDTF">2018-03-27T06:03:00Z</dcterms:created>
  <dcterms:modified xsi:type="dcterms:W3CDTF">2022-11-18T09:21:48Z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