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318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ноября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9452417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ноября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18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19 ноября2022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Переменная облачность, без осадков. Ветер юго-западный 5-10 м/с. Температура воздуха ночью 3-5 мороза, днем 6-8 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ноября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19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запад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ный 3-8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0-2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Исполнитель:                                            инженер С. Тастаева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18.11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11:36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13743</TotalTime>
  <Words>611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Кенесова Гульзат</cp:lastModifiedBy>
  <cp:revision>2445</cp:revision>
  <cp:lastPrinted>2021-07-01T03:56:27Z</cp:lastPrinted>
  <dcterms:created xsi:type="dcterms:W3CDTF">2018-03-27T06:03:00Z</dcterms:created>
  <dcterms:modified xsi:type="dcterms:W3CDTF">2022-11-18T09:22:32Z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