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4" d="100"/>
          <a:sy n="64" d="100"/>
        </p:scale>
        <p:origin x="39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071292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ноября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ноя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и утром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Ветер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6-8,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 20</a:t>
            </a:r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8-13 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1-3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19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ноября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30699" y="3089362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7284" y="536429"/>
            <a:ext cx="4953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12966</TotalTime>
  <Words>616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2459</cp:revision>
  <cp:lastPrinted>2021-07-01T03:56:27Z</cp:lastPrinted>
  <dcterms:created xsi:type="dcterms:W3CDTF">2018-03-27T06:03:00Z</dcterms:created>
  <dcterms:modified xsi:type="dcterms:W3CDTF">2022-11-18T09:24:10Z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