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60007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26591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северо-западный с переходом на юго-западный 3-8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17679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2505</cp:revision>
  <cp:lastPrinted>2021-07-01T03:56:27Z</cp:lastPrinted>
  <dcterms:created xsi:type="dcterms:W3CDTF">2018-03-27T06:03:00Z</dcterms:created>
  <dcterms:modified xsi:type="dcterms:W3CDTF">2022-11-18T09:15:46Z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