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1" d="100"/>
          <a:sy n="71" d="100"/>
        </p:scale>
        <p:origin x="330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6139158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№322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19, ночью 20 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18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восточный, юго-восточный 3-8 м/с. Температура воздуха ночью 3-5, днем 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20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восточный, юго-восточный 3-8 м/с. Температура воздуха ночью 4-6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15890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2471</cp:revision>
  <cp:lastPrinted>2021-10-15T03:50:29Z</cp:lastPrinted>
  <dcterms:created xsi:type="dcterms:W3CDTF">2018-03-27T06:03:00Z</dcterms:created>
  <dcterms:modified xsi:type="dcterms:W3CDTF">2022-11-18T09:16:37Z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