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142852"/>
            <a:ext cx="4691130" cy="304698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19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err="1">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жауан-шашын (жаңбыр, қар) жауады, көктайғақ болады. Желдің бағыты оңтүстік-шығыстан оңтүстік-батысқа ауысады, күші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суық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20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19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кей уақыттарда </a:t>
            </a:r>
            <a:r>
              <a:rPr lang="ru-RU" sz="1200"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 түседі.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 бағыты оңтүстік-батыстан оңтүстік-шығысқа 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endParaRPr lang="ru-RU" sz="1200" dirty="0" smtClean="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09080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қараша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Қабдуалиева</a:t>
            </a:r>
            <a:r>
              <a:rPr lang="ru-RU" altLang="ru-RU" sz="1200" b="1" i="1" smtClean="0">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13756</TotalTime>
  <Words>565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2526</cp:revision>
  <cp:lastPrinted>2021-07-01T07:38:07Z</cp:lastPrinted>
  <dcterms:created xsi:type="dcterms:W3CDTF">2018-03-27T06:03:00Z</dcterms:created>
  <dcterms:modified xsi:type="dcterms:W3CDTF">2022-11-18T09:18:06Z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