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22012444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№322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ноября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0787918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ноября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но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3-8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18-20°, днем 6-8° мороза.</a:t>
            </a:r>
            <a:endParaRPr lang="kk-KZ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20 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 Ветер южный 5-10 м/с. Температура воздуха  ночью 8-10°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2362" y="2116264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4990297" y="322985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81831"/>
            <a:ext cx="4291013" cy="965989"/>
            <a:chOff x="527699" y="3979586"/>
            <a:chExt cx="4291013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652116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16988</TotalTime>
  <Words>568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Аяулым Кадылбекова</cp:lastModifiedBy>
  <cp:revision>2464</cp:revision>
  <cp:lastPrinted>2021-10-14T11:15:53Z</cp:lastPrinted>
  <dcterms:created xsi:type="dcterms:W3CDTF">2018-03-27T06:03:00Z</dcterms:created>
  <dcterms:modified xsi:type="dcterms:W3CDTF">2022-11-18T09:12:08Z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