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54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16810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3-8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днем 0-2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1 мороза-1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19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8587" y="297227"/>
            <a:ext cx="47440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14788</TotalTime>
  <Words>643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2494</cp:revision>
  <cp:lastPrinted>2021-07-01T03:56:27Z</cp:lastPrinted>
  <dcterms:created xsi:type="dcterms:W3CDTF">2018-03-27T06:03:00Z</dcterms:created>
  <dcterms:modified xsi:type="dcterms:W3CDTF">2022-11-18T09:27:36Z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