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646945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19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етер восточный, юго-восточный 3-8 м/с. Температура воздуха ночью 3-5 мороза, днем около 0 градусов.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3-8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ноября,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1"/>
            <a:ext cx="4294190" cy="1712097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1720" y="4280161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4088" y="328165"/>
            <a:ext cx="439739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МЕР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14739</TotalTime>
  <Words>592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2496</cp:revision>
  <cp:lastPrinted>2021-07-01T03:56:27Z</cp:lastPrinted>
  <dcterms:created xsi:type="dcterms:W3CDTF">2018-03-27T06:03:00Z</dcterms:created>
  <dcterms:modified xsi:type="dcterms:W3CDTF">2022-11-18T09:29:44Z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