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561954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№321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ноября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873188"/>
              </p:ext>
            </p:extLst>
          </p:nvPr>
        </p:nvGraphicFramePr>
        <p:xfrm>
          <a:off x="5003459" y="4467426"/>
          <a:ext cx="4691064" cy="205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10</a:t>
                      </a:r>
                      <a:endParaRPr lang="ru-RU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0,02</a:t>
                      </a:r>
                      <a:endParaRPr lang="ru-RU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840</a:t>
                      </a:r>
                      <a:endParaRPr lang="ru-RU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0,2</a:t>
                      </a:r>
                      <a:endParaRPr lang="ru-RU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45</a:t>
                      </a:r>
                      <a:endParaRPr lang="ru-RU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0,2</a:t>
                      </a:r>
                      <a:endParaRPr lang="ru-RU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4</a:t>
                      </a:r>
                      <a:endParaRPr lang="ru-RU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0,01</a:t>
                      </a:r>
                      <a:endParaRPr lang="ru-RU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1</a:t>
                      </a:r>
                      <a:endParaRPr lang="ru-RU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0,1</a:t>
                      </a:r>
                      <a:endParaRPr lang="ru-RU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1</a:t>
                      </a:r>
                      <a:endParaRPr lang="ru-RU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0,01</a:t>
                      </a:r>
                      <a:endParaRPr lang="ru-RU" sz="105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ноября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осадки (дождь, снег), туман, гололед. Ветер юго-восточный 9-14, порывы 18 м/с. Температура воздуха ночью 1-3 мороза, днем 0-2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19 ноября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18 ноября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19 ноября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гололед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18 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1-3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17481</TotalTime>
  <Words>617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2861</cp:revision>
  <cp:lastPrinted>2021-07-01T03:56:27Z</cp:lastPrinted>
  <dcterms:created xsi:type="dcterms:W3CDTF">2018-03-27T06:03:00Z</dcterms:created>
  <dcterms:modified xsi:type="dcterms:W3CDTF">2022-11-17T09:38:50Z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