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10778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юго-восточный, восточный 9-14 м/с. Температура воздуха ночью 2-4 мороза, днем 4-6 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2-4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инженер  М. Маратов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17.11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11:28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13740</TotalTime>
  <Words>610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2443</cp:revision>
  <cp:lastPrinted>2021-07-01T03:56:27Z</cp:lastPrinted>
  <dcterms:created xsi:type="dcterms:W3CDTF">2018-03-27T06:03:00Z</dcterms:created>
  <dcterms:modified xsi:type="dcterms:W3CDTF">2022-11-17T09:23:10Z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