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8" d="100"/>
          <a:sy n="78" d="100"/>
        </p:scale>
        <p:origin x="114"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3163335"/>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94367"/>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17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18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5-10</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13-15, күндіз</a:t>
            </a:r>
            <a:r>
              <a:rPr lang="kk-KZ" sz="1100" dirty="0">
                <a:latin typeface="Times New Roman" panose="02020603050405020304" pitchFamily="18" charset="0"/>
                <a:ea typeface="Times New Roman" panose="02020603050405020304" pitchFamily="18" charset="0"/>
              </a:rPr>
              <a:t> 8-10 аяз</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18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19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10-12</a:t>
            </a:r>
            <a:r>
              <a:rPr lang="kk-KZ" sz="110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06593" y="1898746"/>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18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19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арашасына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63569" y="295978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17809</TotalTime>
  <Words>560</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2967</cp:revision>
  <cp:lastPrinted>2022-05-31T05:49:59Z</cp:lastPrinted>
  <dcterms:created xsi:type="dcterms:W3CDTF">2018-03-27T06:03:00Z</dcterms:created>
  <dcterms:modified xsi:type="dcterms:W3CDTF">2022-11-17T09:24:31Z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