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17 қарашадан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қараша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605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88640"/>
            <a:ext cx="4680520" cy="1723549"/>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18 </a:t>
            </a:r>
            <a:r>
              <a:rPr lang="kk-KZ" altLang="ru-RU" sz="1050" b="1" dirty="0" smtClean="0">
                <a:solidFill>
                  <a:srgbClr val="000000"/>
                </a:solidFill>
                <a:latin typeface="Times New Roman" pitchFamily="18" charset="0"/>
                <a:cs typeface="Times New Roman" pitchFamily="18" charset="0"/>
              </a:rPr>
              <a:t>қарашаға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17 </a:t>
            </a:r>
            <a:r>
              <a:rPr lang="ru-RU" altLang="ru-RU" sz="1050" b="1" dirty="0" err="1" smtClean="0">
                <a:solidFill>
                  <a:srgbClr val="000000"/>
                </a:solidFill>
                <a:latin typeface="Times New Roman" pitchFamily="18" charset="0"/>
                <a:cs typeface="Times New Roman" pitchFamily="18" charset="0"/>
              </a:rPr>
              <a:t>қарашадан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a:t>
            </a:r>
            <a:r>
              <a:rPr lang="ru-RU" altLang="ru-RU" sz="1050" b="1" dirty="0" smtClean="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18 қарашаға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Оңтүстік-батыстан</a:t>
            </a:r>
            <a:r>
              <a:rPr lang="kk-KZ" sz="1100" dirty="0" smtClean="0"/>
              <a:t> </a:t>
            </a:r>
            <a:r>
              <a:rPr lang="kk-KZ" sz="1100" dirty="0" smtClean="0">
                <a:latin typeface="Times New Roman" pitchFamily="18" charset="0"/>
                <a:cs typeface="Times New Roman" pitchFamily="18" charset="0"/>
              </a:rPr>
              <a:t>жел соғады,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2-7, күндіз 7-12 м/с. Ауа температурасы түнде 16-18, күндіз 10-12 градус аяз.</a:t>
            </a:r>
            <a:endParaRPr lang="kk-KZ" sz="110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sz="1050" b="1" dirty="0" smtClean="0">
                <a:solidFill>
                  <a:srgbClr val="000000"/>
                </a:solidFill>
                <a:latin typeface="Times New Roman" pitchFamily="18" charset="0"/>
                <a:cs typeface="Times New Roman" pitchFamily="18" charset="0"/>
              </a:rPr>
              <a:t>19 </a:t>
            </a:r>
            <a:r>
              <a:rPr lang="kk-KZ" sz="1050" b="1" dirty="0" smtClean="0">
                <a:solidFill>
                  <a:srgbClr val="000000"/>
                </a:solidFill>
                <a:latin typeface="Times New Roman" pitchFamily="18" charset="0"/>
                <a:cs typeface="Times New Roman" pitchFamily="18" charset="0"/>
              </a:rPr>
              <a:t>қазанда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a:t>
            </a:r>
            <a:r>
              <a:rPr lang="ru-RU" altLang="ru-RU" sz="1050" b="1" dirty="0" smtClean="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18 қазаннан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19 </a:t>
            </a:r>
            <a:r>
              <a:rPr lang="kk-KZ" sz="1050" b="1" dirty="0" smtClean="0">
                <a:solidFill>
                  <a:srgbClr val="000000"/>
                </a:solidFill>
                <a:latin typeface="Times New Roman" pitchFamily="18" charset="0"/>
                <a:cs typeface="Times New Roman" pitchFamily="18" charset="0"/>
              </a:rPr>
              <a:t>қазанда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Қар, </a:t>
            </a:r>
            <a:r>
              <a:rPr lang="ru-RU" sz="1100" dirty="0" err="1" smtClean="0">
                <a:latin typeface="Times New Roman" pitchFamily="18" charset="0"/>
                <a:cs typeface="Times New Roman" pitchFamily="18" charset="0"/>
              </a:rPr>
              <a:t>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a:t>
            </a:r>
            <a:r>
              <a:rPr lang="kk-KZ" sz="1100" dirty="0" smtClean="0">
                <a:latin typeface="Times New Roman" pitchFamily="18" charset="0"/>
                <a:cs typeface="Times New Roman" pitchFamily="18" charset="0"/>
              </a:rPr>
              <a:t>. Оңтүстік-батыстан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smtClean="0">
                <a:latin typeface="Times New Roman" pitchFamily="18" charset="0"/>
                <a:cs typeface="Times New Roman" pitchFamily="18" charset="0"/>
              </a:rPr>
              <a:t>11-13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824535"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18</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18</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ауаның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068960"/>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11124" y="211138"/>
            <a:ext cx="4841355"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4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400" b="1" dirty="0">
                <a:solidFill>
                  <a:srgbClr val="000000"/>
                </a:solidFill>
                <a:latin typeface="Times New Roman" panose="02020603050405020304" pitchFamily="18" charset="0"/>
                <a:cs typeface="Times New Roman" panose="02020603050405020304" pitchFamily="18" charset="0"/>
                <a:sym typeface="+mn-ea"/>
              </a:rPr>
            </a:br>
            <a:r>
              <a:rPr lang="ru-RU" altLang="ru-RU" sz="14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400" b="1" dirty="0">
                <a:solidFill>
                  <a:srgbClr val="000000"/>
                </a:solidFill>
                <a:latin typeface="Times New Roman" panose="02020603050405020304" pitchFamily="18" charset="0"/>
                <a:cs typeface="Times New Roman" panose="02020603050405020304" pitchFamily="18" charset="0"/>
                <a:sym typeface="+mn-ea"/>
              </a:rPr>
            </a:br>
            <a:r>
              <a:rPr lang="ru-RU" altLang="ru-RU" sz="1400" b="1" dirty="0">
                <a:solidFill>
                  <a:srgbClr val="000000"/>
                </a:solidFill>
                <a:latin typeface="Times New Roman" panose="02020603050405020304" pitchFamily="18" charset="0"/>
                <a:cs typeface="Times New Roman" panose="02020603050405020304" pitchFamily="18" charset="0"/>
                <a:sym typeface="+mn-ea"/>
              </a:rPr>
              <a:t>ҰСЫНЫЛАДЫ</a:t>
            </a:r>
          </a:p>
          <a:p>
            <a:pPr>
              <a:spcBef>
                <a:spcPct val="0"/>
              </a:spcBef>
              <a:buFontTx/>
              <a:buNone/>
            </a:pPr>
            <a:r>
              <a:rPr lang="ru-RU" altLang="ru-RU" sz="1400" b="1" dirty="0"/>
              <a:t/>
            </a:r>
            <a:br>
              <a:rPr lang="ru-RU" altLang="ru-RU" sz="1400" b="1" dirty="0"/>
            </a:br>
            <a:r>
              <a:rPr lang="ru-RU" altLang="ru-RU" sz="1400" dirty="0">
                <a:latin typeface="Times New Roman" panose="02020603050405020304" pitchFamily="18" charset="0"/>
                <a:cs typeface="Times New Roman" panose="02020603050405020304" pitchFamily="18" charset="0"/>
              </a:rPr>
              <a:t>-</a:t>
            </a:r>
            <a:r>
              <a:rPr lang="ru-RU" altLang="ru-RU" sz="1400" dirty="0" err="1">
                <a:latin typeface="Times New Roman" panose="02020603050405020304" pitchFamily="18" charset="0"/>
                <a:cs typeface="Times New Roman" panose="02020603050405020304" pitchFamily="18" charset="0"/>
              </a:rPr>
              <a:t>ашық</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ауада</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әсіресе</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автотрассалардың</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немесе</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басқа</a:t>
            </a:r>
            <a:r>
              <a:rPr lang="ru-RU" altLang="ru-RU" sz="1400" dirty="0">
                <a:latin typeface="Times New Roman" panose="02020603050405020304" pitchFamily="18" charset="0"/>
                <a:cs typeface="Times New Roman" panose="02020603050405020304" pitchFamily="18" charset="0"/>
              </a:rPr>
              <a:t> да </a:t>
            </a:r>
            <a:r>
              <a:rPr lang="ru-RU" altLang="ru-RU" sz="1400" dirty="0" err="1">
                <a:latin typeface="Times New Roman" panose="02020603050405020304" pitchFamily="18" charset="0"/>
                <a:cs typeface="Times New Roman" panose="02020603050405020304" pitchFamily="18" charset="0"/>
              </a:rPr>
              <a:t>ластану</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көздерінің</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жанында</a:t>
            </a:r>
            <a:r>
              <a:rPr lang="ru-RU" altLang="ru-RU" sz="1400" dirty="0">
                <a:latin typeface="Times New Roman" panose="02020603050405020304" pitchFamily="18" charset="0"/>
                <a:cs typeface="Times New Roman" panose="02020603050405020304" pitchFamily="18" charset="0"/>
              </a:rPr>
              <a:t> болу </a:t>
            </a:r>
            <a:r>
              <a:rPr lang="ru-RU" altLang="ru-RU" sz="1400" dirty="0" err="1">
                <a:latin typeface="Times New Roman" panose="02020603050405020304" pitchFamily="18" charset="0"/>
                <a:cs typeface="Times New Roman" panose="02020603050405020304" pitchFamily="18" charset="0"/>
              </a:rPr>
              <a:t>уақытын</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қысқарту</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Балалар</a:t>
            </a:r>
            <a:r>
              <a:rPr lang="ru-RU" altLang="ru-RU" sz="1400" dirty="0">
                <a:latin typeface="Times New Roman" panose="02020603050405020304" pitchFamily="18" charset="0"/>
                <a:cs typeface="Times New Roman" panose="02020603050405020304" pitchFamily="18" charset="0"/>
              </a:rPr>
              <a:t> мен </a:t>
            </a:r>
            <a:r>
              <a:rPr lang="ru-RU" altLang="ru-RU" sz="1400" dirty="0" err="1">
                <a:latin typeface="Times New Roman" panose="02020603050405020304" pitchFamily="18" charset="0"/>
                <a:cs typeface="Times New Roman" panose="02020603050405020304" pitchFamily="18" charset="0"/>
              </a:rPr>
              <a:t>жүкті</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әйелдер</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ұзақ</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серуендеуден</a:t>
            </a:r>
            <a:r>
              <a:rPr lang="ru-RU" altLang="ru-RU" sz="1400" dirty="0">
                <a:latin typeface="Times New Roman" panose="02020603050405020304" pitchFamily="18" charset="0"/>
                <a:cs typeface="Times New Roman" panose="02020603050405020304" pitchFamily="18" charset="0"/>
              </a:rPr>
              <a:t> бас </a:t>
            </a:r>
            <a:r>
              <a:rPr lang="ru-RU" altLang="ru-RU" sz="1400" dirty="0" err="1">
                <a:latin typeface="Times New Roman" panose="02020603050405020304" pitchFamily="18" charset="0"/>
                <a:cs typeface="Times New Roman" panose="02020603050405020304" pitchFamily="18" charset="0"/>
              </a:rPr>
              <a:t>тартуы</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керек</a:t>
            </a:r>
            <a:r>
              <a:rPr lang="ru-RU" altLang="ru-RU" sz="1400" dirty="0">
                <a:latin typeface="Times New Roman" panose="02020603050405020304" pitchFamily="18" charset="0"/>
                <a:cs typeface="Times New Roman" panose="02020603050405020304" pitchFamily="18" charset="0"/>
              </a:rPr>
              <a:t>;</a:t>
            </a:r>
            <a:br>
              <a:rPr lang="ru-RU" altLang="ru-RU" sz="1400" dirty="0">
                <a:latin typeface="Times New Roman" panose="02020603050405020304" pitchFamily="18" charset="0"/>
                <a:cs typeface="Times New Roman" panose="02020603050405020304" pitchFamily="18" charset="0"/>
              </a:rPr>
            </a:b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өкпенің</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жүрек-қан</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тамырлары</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аллергиялық</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аурулардың</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созылмалы</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ауруларынан</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зардап</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шегетін</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адамдарда</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ашық</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ауада</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болған</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кезде</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өзімен</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бірге</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қажетті</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дәрілік</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препараттар</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болуы</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қажет</a:t>
            </a:r>
            <a:r>
              <a:rPr lang="ru-RU" altLang="ru-RU" sz="1400" dirty="0">
                <a:latin typeface="Times New Roman" panose="02020603050405020304" pitchFamily="18" charset="0"/>
                <a:cs typeface="Times New Roman" panose="02020603050405020304" pitchFamily="18" charset="0"/>
              </a:rPr>
              <a:t>;</a:t>
            </a:r>
            <a:br>
              <a:rPr lang="ru-RU" altLang="ru-RU" sz="1400" dirty="0">
                <a:latin typeface="Times New Roman" panose="02020603050405020304" pitchFamily="18" charset="0"/>
                <a:cs typeface="Times New Roman" panose="02020603050405020304" pitchFamily="18" charset="0"/>
              </a:rPr>
            </a:b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ашық</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ауада</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физикалық</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белсенділікті</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шектеңіз</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Жабық</a:t>
            </a:r>
            <a:r>
              <a:rPr lang="ru-RU" altLang="ru-RU" sz="1400" dirty="0">
                <a:latin typeface="Times New Roman" panose="02020603050405020304" pitchFamily="18" charset="0"/>
                <a:cs typeface="Times New Roman" panose="02020603050405020304" pitchFamily="18" charset="0"/>
              </a:rPr>
              <a:t> спорт </a:t>
            </a:r>
            <a:r>
              <a:rPr lang="ru-RU" altLang="ru-RU" sz="1400" dirty="0" err="1">
                <a:latin typeface="Times New Roman" panose="02020603050405020304" pitchFamily="18" charset="0"/>
                <a:cs typeface="Times New Roman" panose="02020603050405020304" pitchFamily="18" charset="0"/>
              </a:rPr>
              <a:t>кешендерінде</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дене</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шынықтыру</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және</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спортпен</a:t>
            </a:r>
            <a:r>
              <a:rPr lang="ru-RU" altLang="ru-RU" sz="1400" dirty="0">
                <a:latin typeface="Times New Roman" panose="02020603050405020304" pitchFamily="18" charset="0"/>
                <a:cs typeface="Times New Roman" panose="02020603050405020304" pitchFamily="18" charset="0"/>
              </a:rPr>
              <a:t> </a:t>
            </a:r>
            <a:r>
              <a:rPr lang="ru-RU" altLang="ru-RU" sz="1400" dirty="0" err="1">
                <a:latin typeface="Times New Roman" panose="02020603050405020304" pitchFamily="18" charset="0"/>
                <a:cs typeface="Times New Roman" panose="02020603050405020304" pitchFamily="18" charset="0"/>
              </a:rPr>
              <a:t>айналысу</a:t>
            </a:r>
            <a:r>
              <a:rPr lang="ru-RU" altLang="ru-RU" sz="1400" dirty="0">
                <a:latin typeface="Times New Roman" panose="02020603050405020304" pitchFamily="18" charset="0"/>
                <a:cs typeface="Times New Roman" panose="02020603050405020304" pitchFamily="18" charset="0"/>
              </a:rPr>
              <a:t>.</a:t>
            </a:r>
            <a:endParaRPr lang="ru-RU" altLang="ru-RU" sz="14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12987</TotalTime>
  <Words>567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2341</cp:revision>
  <cp:lastPrinted>2021-07-01T03:56:27Z</cp:lastPrinted>
  <dcterms:created xsi:type="dcterms:W3CDTF">2018-03-27T06:03:00Z</dcterms:created>
  <dcterms:modified xsi:type="dcterms:W3CDTF">2022-11-17T09:27:11Z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