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ноября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820335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0580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ноября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ноября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ноя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Переменная облачность, без осадков. Ночью и утром временами туман. Ветер юго-восточный 8-13 м/с. Температура воздуха ночью 1-3, днем 10-12 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 1-3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18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ноября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8776" y="32350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67314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17284" y="536429"/>
            <a:ext cx="4953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12961</TotalTime>
  <Words>616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2456</cp:revision>
  <cp:lastPrinted>2021-07-01T03:56:27Z</cp:lastPrinted>
  <dcterms:created xsi:type="dcterms:W3CDTF">2018-03-27T06:03:00Z</dcterms:created>
  <dcterms:modified xsi:type="dcterms:W3CDTF">2022-11-17T09:32:36Z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