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378"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132937"/>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17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18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a:ea typeface="Calibri"/>
              </a:rPr>
              <a:t>жел соғады</a:t>
            </a:r>
            <a:r>
              <a:rPr lang="kk-KZ" sz="1200" dirty="0" smtClean="0">
                <a:solidFill>
                  <a:prstClr val="black"/>
                </a:solidFill>
                <a:latin typeface="Times New Roman"/>
                <a:ea typeface="Calibri"/>
              </a:rPr>
              <a:t>, күші </a:t>
            </a:r>
            <a:r>
              <a:rPr lang="kk-KZ" sz="1200" dirty="0" smtClean="0">
                <a:solidFill>
                  <a:prstClr val="black"/>
                </a:solidFill>
                <a:latin typeface="Times New Roman" pitchFamily="18" charset="0"/>
                <a:cs typeface="Times New Roman" pitchFamily="18" charset="0"/>
              </a:rPr>
              <a:t>9-14 м/с.</a:t>
            </a:r>
            <a:r>
              <a:rPr lang="kk-KZ" sz="1200" dirty="0" smtClean="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5-7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ea typeface="Times New Roman"/>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a:ea typeface="Calibri"/>
              </a:rPr>
              <a:t>жел соғады,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4-6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97186"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14241</TotalTime>
  <Words>572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2778</cp:revision>
  <cp:lastPrinted>2022-11-17T06:42:47Z</cp:lastPrinted>
  <dcterms:created xsi:type="dcterms:W3CDTF">2018-03-27T06:03:00Z</dcterms:created>
  <dcterms:modified xsi:type="dcterms:W3CDTF">2022-11-17T09:15:44Z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