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97884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9854276"/>
              </p:ext>
            </p:extLst>
          </p:nvPr>
        </p:nvGraphicFramePr>
        <p:xfrm>
          <a:off x="5035073" y="4106671"/>
          <a:ext cx="4629556" cy="205740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10</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0,02</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840</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0,2</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45</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0,2</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4</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0,01</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1</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0,1</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1</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smtClean="0"/>
                        <a:t>0,01</a:t>
                      </a:r>
                      <a:endParaRPr lang="ru-RU"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қар), тұман, көктайғақ. Жел оңтүстік-шығыстан соғады, күші 9-14, екпіні 18 м/с. Ауа температурасы түнде 1-3 градус аяз, күндіз 0-2 градус жылы.</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солтүстік-батысқа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екпіні 18 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Нұрмахамбет </a:t>
            </a:r>
            <a:r>
              <a:rPr lang="kk-KZ" altLang="ru-RU" sz="1200" b="1" i="1">
                <a:solidFill>
                  <a:srgbClr val="000000"/>
                </a:solidFill>
                <a:latin typeface="Times New Roman" panose="02020603050405020304" pitchFamily="18" charset="0"/>
                <a:cs typeface="Times New Roman" panose="02020603050405020304" pitchFamily="18" charset="0"/>
              </a:rPr>
              <a:t>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17052</TotalTime>
  <Words>602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3012</cp:revision>
  <cp:lastPrinted>2021-07-01T03:56:27Z</cp:lastPrinted>
  <dcterms:created xsi:type="dcterms:W3CDTF">2018-03-27T06:03:00Z</dcterms:created>
  <dcterms:modified xsi:type="dcterms:W3CDTF">2022-11-17T09:39:37Z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