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31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8489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57065" y="2284045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05231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восточный, юго-восточный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13-15, днем 4-6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30534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14791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Кенесова Гульзат</cp:lastModifiedBy>
  <cp:revision>2490</cp:revision>
  <cp:lastPrinted>2021-07-01T03:56:27Z</cp:lastPrinted>
  <dcterms:created xsi:type="dcterms:W3CDTF">2018-03-27T06:03:00Z</dcterms:created>
  <dcterms:modified xsi:type="dcterms:W3CDTF">2022-11-17T09:18:55Z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