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048372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18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восточный 7-12 м/с. Температура воздуха ночью 5-7 мороза, днем около 0 градусов.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795533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14732</TotalTime>
  <Words>560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2494</cp:revision>
  <cp:lastPrinted>2021-07-01T03:56:27Z</cp:lastPrinted>
  <dcterms:created xsi:type="dcterms:W3CDTF">2018-03-27T06:03:00Z</dcterms:created>
  <dcterms:modified xsi:type="dcterms:W3CDTF">2022-11-17T09:16:32Z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