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0" d="100"/>
          <a:sy n="80" d="100"/>
        </p:scale>
        <p:origin x="31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80055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13-15,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19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Ш</a:t>
            </a:r>
            <a:r>
              <a:rPr lang="ru-RU" sz="1100" dirty="0" err="1" smtClean="0">
                <a:latin typeface="Times New Roman" pitchFamily="18" charset="0"/>
                <a:cs typeface="Times New Roman" pitchFamily="18" charset="0"/>
              </a:rPr>
              <a:t>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14787</TotalTime>
  <Words>582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Кенесова Гульзат</cp:lastModifiedBy>
  <cp:revision>2547</cp:revision>
  <cp:lastPrinted>2021-07-01T03:56:27Z</cp:lastPrinted>
  <dcterms:created xsi:type="dcterms:W3CDTF">2018-03-27T06:03:00Z</dcterms:created>
  <dcterms:modified xsi:type="dcterms:W3CDTF">2022-11-17T09:18:51Z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