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21591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17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1" y="244114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252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/>
              <a:t>           </a:t>
            </a:r>
            <a:r>
              <a:rPr lang="ru-RU" sz="1200" dirty="0" smtClean="0"/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Ветер</a:t>
            </a:r>
            <a:r>
              <a:rPr lang="kk-KZ" sz="1200" b="1" dirty="0" smtClean="0">
                <a:solidFill>
                  <a:srgbClr val="000000"/>
                </a:solidFill>
                <a:latin typeface="Times New Roman"/>
                <a:ea typeface="SimSun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северо-восточный 9-14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SimSun"/>
              </a:rPr>
              <a:t>.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5-7 мороза,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6-8 </a:t>
            </a:r>
            <a:r>
              <a:rPr lang="kk-KZ" sz="1200" dirty="0">
                <a:solidFill>
                  <a:srgbClr val="000000"/>
                </a:solidFill>
                <a:latin typeface="Times New Roman"/>
                <a:ea typeface="SimSun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SimSu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0177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7426" y="327213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14278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2794</cp:revision>
  <cp:lastPrinted>2022-11-16T06:41:59Z</cp:lastPrinted>
  <dcterms:created xsi:type="dcterms:W3CDTF">2018-03-27T06:03:00Z</dcterms:created>
  <dcterms:modified xsi:type="dcterms:W3CDTF">2022-11-17T09:15:03Z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