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37242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г.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юго-восточный 5-10 м/с. Температура воздуха ночью 13-15, днем 4-6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 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55170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ноября, ночью 19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15862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2529</cp:revision>
  <cp:lastPrinted>2021-07-01T03:56:27Z</cp:lastPrinted>
  <dcterms:created xsi:type="dcterms:W3CDTF">2018-03-27T06:03:00Z</dcterms:created>
  <dcterms:modified xsi:type="dcterms:W3CDTF">2022-11-17T09:21:39Z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