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37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17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18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6-8 </a:t>
            </a:r>
            <a:r>
              <a:rPr lang="kk-KZ" sz="1200" smtClean="0">
                <a:latin typeface="Times New Roman" pitchFamily="18" charset="0"/>
                <a:cs typeface="Times New Roman" pitchFamily="18" charset="0"/>
              </a:rPr>
              <a:t>градус аяз, күндіз 2-4 </a:t>
            </a:r>
            <a:r>
              <a:rPr lang="kk-KZ" sz="1200" dirty="0" smtClean="0">
                <a:latin typeface="Times New Roman" pitchFamily="18" charset="0"/>
                <a:cs typeface="Times New Roman" pitchFamily="18" charset="0"/>
              </a:rPr>
              <a:t>градус жылы.</a:t>
            </a:r>
          </a:p>
          <a:p>
            <a:r>
              <a:rPr lang="kk-KZ" altLang="ru-RU" sz="1200" b="1" dirty="0" smtClean="0">
                <a:latin typeface="Times New Roman" pitchFamily="18" charset="0"/>
                <a:ea typeface="Times New Roman KZ" pitchFamily="18" charset="0"/>
                <a:cs typeface="Times New Roman" pitchFamily="18" charset="0"/>
              </a:rPr>
              <a:t>                                                19</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19</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4-6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19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13751</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2718</cp:revision>
  <cp:lastPrinted>2021-07-01T03:56:27Z</cp:lastPrinted>
  <dcterms:created xsi:type="dcterms:W3CDTF">2018-03-27T06:03:00Z</dcterms:created>
  <dcterms:modified xsi:type="dcterms:W3CDTF">2022-11-17T09:10:37Z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