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болады</a:t>
            </a:r>
            <a:r>
              <a:rPr lang="uz-Cyrl-UZ" sz="1200" dirty="0" smtClean="0">
                <a:latin typeface="Times New Roman" pitchFamily="18" charset="0"/>
                <a:cs typeface="Times New Roman" pitchFamily="18" charset="0"/>
              </a:rPr>
              <a:t>. Түнде және таңертең кей уақытта тұман түседі. Оңтүстік-шығыстан </a:t>
            </a:r>
            <a:r>
              <a:rPr lang="kk-KZ" sz="1200" dirty="0" smtClean="0">
                <a:latin typeface="Times New Roman" pitchFamily="18" charset="0"/>
                <a:cs typeface="Times New Roman" pitchFamily="18" charset="0"/>
              </a:rPr>
              <a:t>жел соғады, күші 8-13 м/с. Ауа температурасы түнде 1-3, күндіз 10-12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19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жаңбыр жауады</a:t>
            </a:r>
            <a:r>
              <a:rPr lang="uz-Cyrl-UZ" sz="1200" dirty="0" smtClean="0">
                <a:latin typeface="Times New Roman" pitchFamily="18" charset="0"/>
                <a:cs typeface="Times New Roman" pitchFamily="18" charset="0"/>
              </a:rPr>
              <a:t>. </a:t>
            </a:r>
            <a:r>
              <a:rPr lang="uz-Cyrl-UZ" sz="120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8-13 м/с.  Ауа температурасы  1-3 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2418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13316</TotalTime>
  <Words>589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2577</cp:revision>
  <cp:lastPrinted>2021-07-01T03:56:27Z</cp:lastPrinted>
  <dcterms:created xsi:type="dcterms:W3CDTF">2018-03-27T06:03:00Z</dcterms:created>
  <dcterms:modified xsi:type="dcterms:W3CDTF">2022-11-17T09:32:21Z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