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8" d="100"/>
          <a:sy n="78" d="100"/>
        </p:scale>
        <p:origin x="114" y="7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80496869"/>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№321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832269361"/>
              </p:ext>
            </p:extLst>
          </p:nvPr>
        </p:nvGraphicFramePr>
        <p:xfrm>
          <a:off x="4822018" y="6478734"/>
          <a:ext cx="4955395" cy="465878"/>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06143" y="3602117"/>
            <a:ext cx="4955395"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ru-RU" altLang="ru-RU" sz="1200" b="1" dirty="0">
                <a:latin typeface="Times New Roman" panose="02020603050405020304" pitchFamily="18" charset="0"/>
                <a:cs typeface="Times New Roman" panose="02020603050405020304" pitchFamily="18" charset="0"/>
              </a:rPr>
              <a:t>7</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қарашаға</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622766246"/>
              </p:ext>
            </p:extLst>
          </p:nvPr>
        </p:nvGraphicFramePr>
        <p:xfrm>
          <a:off x="4938308" y="4162321"/>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764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
        <p:nvSpPr>
          <p:cNvPr id="16" name="Прямоугольник 15"/>
          <p:cNvSpPr/>
          <p:nvPr/>
        </p:nvSpPr>
        <p:spPr>
          <a:xfrm>
            <a:off x="4827453" y="178389"/>
            <a:ext cx="4908111" cy="2123658"/>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қарашаға</a:t>
            </a:r>
            <a:endParaRPr lang="ru-RU" altLang="ru-RU" sz="1200" b="1" dirty="0" smtClean="0">
              <a:latin typeface="Times New Roman" panose="02020603050405020304" pitchFamily="18" charset="0"/>
              <a:cs typeface="Times New Roman" panose="02020603050405020304" pitchFamily="18" charset="0"/>
            </a:endParaRPr>
          </a:p>
          <a:p>
            <a:pPr lvl="0" indent="185738" algn="ct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арналған </a:t>
            </a:r>
            <a:r>
              <a:rPr lang="kk-KZ" altLang="ru-RU" sz="1200" b="1" dirty="0">
                <a:solidFill>
                  <a:prstClr val="black"/>
                </a:solidFill>
                <a:latin typeface="Times New Roman" panose="02020603050405020304" pitchFamily="18" charset="0"/>
                <a:cs typeface="Times New Roman" panose="02020603050405020304" pitchFamily="18" charset="0"/>
              </a:rPr>
              <a:t>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17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қарашаның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18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қарашаның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a:t>
            </a:r>
            <a:r>
              <a:rPr lang="ru-RU" sz="1200" dirty="0" smtClean="0">
                <a:solidFill>
                  <a:prstClr val="black"/>
                </a:solidFill>
                <a:latin typeface="Times New Roman" pitchFamily="18" charset="0"/>
                <a:cs typeface="Times New Roman" pitchFamily="18" charset="0"/>
              </a:rPr>
              <a:t>. </a:t>
            </a:r>
            <a:r>
              <a:rPr lang="kk-KZ" sz="1200" dirty="0" smtClean="0">
                <a:latin typeface="Times New Roman" panose="02020603050405020304" pitchFamily="18" charset="0"/>
                <a:cs typeface="Times New Roman" panose="02020603050405020304" pitchFamily="18" charset="0"/>
              </a:rPr>
              <a:t>Жел солтүстік-шығыстан 2-7 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a:solidFill>
                  <a:prstClr val="black"/>
                </a:solidFill>
                <a:latin typeface="Times New Roman" pitchFamily="18" charset="0"/>
                <a:cs typeface="Times New Roman" pitchFamily="18" charset="0"/>
              </a:rPr>
              <a:t>түнде </a:t>
            </a:r>
            <a:r>
              <a:rPr lang="kk-KZ" sz="1200" smtClean="0">
                <a:solidFill>
                  <a:prstClr val="black"/>
                </a:solidFill>
                <a:latin typeface="Times New Roman" pitchFamily="18" charset="0"/>
                <a:cs typeface="Times New Roman" pitchFamily="18" charset="0"/>
              </a:rPr>
              <a:t>7-9°,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2-4°</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аяз</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19 </a:t>
            </a:r>
            <a:r>
              <a:rPr lang="kk-KZ" sz="1200" b="1" dirty="0">
                <a:solidFill>
                  <a:srgbClr val="000000"/>
                </a:solidFill>
                <a:latin typeface="Times New Roman" panose="02020603050405020304" pitchFamily="18" charset="0"/>
                <a:cs typeface="Times New Roman" panose="02020603050405020304" pitchFamily="18" charset="0"/>
                <a:sym typeface="+mn-ea"/>
              </a:rPr>
              <a:t>қарашаға</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18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қарашаның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19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қарашаның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Жауын-шашынсыз</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Жел солтүстік-шығыстан 2-7 м/с</a:t>
            </a:r>
            <a:r>
              <a:rPr lang="kk-KZ"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8-10° </a:t>
            </a:r>
            <a:r>
              <a:rPr lang="ru-RU" sz="1200" dirty="0" err="1" smtClean="0">
                <a:solidFill>
                  <a:prstClr val="black"/>
                </a:solidFill>
                <a:latin typeface="Times New Roman" pitchFamily="18" charset="0"/>
                <a:cs typeface="Times New Roman" pitchFamily="18" charset="0"/>
              </a:rPr>
              <a:t>аяз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941421" y="2301376"/>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18 </a:t>
            </a:r>
            <a:r>
              <a:rPr lang="ru-RU" sz="1200" dirty="0" err="1" smtClean="0">
                <a:solidFill>
                  <a:prstClr val="black"/>
                </a:solidFill>
                <a:latin typeface="Times New Roman" panose="02020603050405020304" pitchFamily="18" charset="0"/>
                <a:cs typeface="Times New Roman" panose="02020603050405020304" pitchFamily="18" charset="0"/>
              </a:rPr>
              <a:t>қарашадан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19 </a:t>
            </a:r>
            <a:r>
              <a:rPr lang="ru-RU" sz="1200" dirty="0" err="1" smtClean="0">
                <a:solidFill>
                  <a:prstClr val="black"/>
                </a:solidFill>
                <a:latin typeface="Times New Roman" panose="02020603050405020304" pitchFamily="18" charset="0"/>
                <a:cs typeface="Times New Roman" panose="02020603050405020304" pitchFamily="18" charset="0"/>
              </a:rPr>
              <a:t>қарашаға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41420" y="336297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254361" y="172228"/>
            <a:ext cx="4857332" cy="907969"/>
            <a:chOff x="95668" y="246083"/>
            <a:chExt cx="4857332" cy="907969"/>
          </a:xfrm>
        </p:grpSpPr>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a16="http://schemas.microsoft.com/office/drawing/2014/main" id="{A749C2F8-23C3-4A95-A976-9FB1B6BA7313}"/>
                </a:ext>
              </a:extLst>
            </p:cNvPr>
            <p:cNvSpPr txBox="1"/>
            <p:nvPr/>
          </p:nvSpPr>
          <p:spPr>
            <a:xfrm>
              <a:off x="95668" y="877053"/>
              <a:ext cx="4810180" cy="276999"/>
            </a:xfrm>
            <a:prstGeom prst="rect">
              <a:avLst/>
            </a:prstGeom>
            <a:noFill/>
          </p:spPr>
          <p:txBody>
            <a:bodyPr wrap="square">
              <a:spAutoFit/>
            </a:bodyPr>
            <a:lstStyle/>
            <a:p>
              <a:pPr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бекет-аэрологиялық</a:t>
            </a:r>
            <a:r>
              <a:rPr lang="ru-RU" altLang="ru-RU" sz="1200" dirty="0">
                <a:solidFill>
                  <a:srgbClr val="000000"/>
                </a:solidFill>
                <a:latin typeface="Times New Roman" panose="02020603050405020304" pitchFamily="18" charset="0"/>
                <a:cs typeface="Times New Roman" panose="02020603050405020304" pitchFamily="18" charset="0"/>
              </a:rPr>
              <a:t> станция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179" y="4343553"/>
            <a:ext cx="4291013" cy="1283671"/>
            <a:chOff x="531522" y="3799939"/>
            <a:chExt cx="4291013" cy="1407920"/>
          </a:xfrm>
        </p:grpSpPr>
        <p:sp>
          <p:nvSpPr>
            <p:cNvPr id="27" name="Прямоугольник 8"/>
            <p:cNvSpPr/>
            <p:nvPr/>
          </p:nvSpPr>
          <p:spPr>
            <a:xfrm>
              <a:off x="638490" y="3992618"/>
              <a:ext cx="192392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Астана </a:t>
              </a:r>
              <a:r>
                <a:rPr lang="ru-RU" altLang="ru-RU" sz="1000" i="1" dirty="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53000" y="6482217"/>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4849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smtClean="0">
                <a:solidFill>
                  <a:srgbClr val="000000"/>
                </a:solidFill>
                <a:latin typeface="Times New Roman" panose="02020603050405020304" pitchFamily="18" charset="0"/>
                <a:cs typeface="Times New Roman" panose="02020603050405020304" pitchFamily="18" charset="0"/>
              </a:rPr>
              <a:t>Нұрмахамбет 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89779243"/>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201033848"/>
              </p:ext>
            </p:extLst>
          </p:nvPr>
        </p:nvGraphicFramePr>
        <p:xfrm>
          <a:off x="5147082" y="5359216"/>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4" name="Прямоугольник 23"/>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17072</TotalTime>
  <Words>551</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2551</cp:revision>
  <cp:lastPrinted>2021-07-01T03:56:27Z</cp:lastPrinted>
  <dcterms:created xsi:type="dcterms:W3CDTF">2018-03-27T06:03:00Z</dcterms:created>
  <dcterms:modified xsi:type="dcterms:W3CDTF">2022-11-17T09:30:12Z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