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44694462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321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ноября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17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10 ч. 18 ноября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3-8 м/с. Температура воздуха ночью 17-19, днем 8-10 мороза.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ноября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18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19 ноября 2022 г.</a:t>
            </a:r>
          </a:p>
          <a:p>
            <a:pPr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3-8 м/с. Температура воздуха ночью 12-14 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101179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6"/>
            <a:ext cx="4301851" cy="1774256"/>
            <a:chOff x="531522" y="3952355"/>
            <a:chExt cx="4301851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192873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14177</TotalTime>
  <Words>544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2413</cp:revision>
  <cp:lastPrinted>2021-07-01T03:56:27Z</cp:lastPrinted>
  <dcterms:created xsi:type="dcterms:W3CDTF">2018-03-27T06:03:00Z</dcterms:created>
  <dcterms:modified xsi:type="dcterms:W3CDTF">2022-11-17T09:20:02Z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